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21" r:id="rId2"/>
    <p:sldMasterId id="2147483768" r:id="rId3"/>
    <p:sldMasterId id="2147483797" r:id="rId4"/>
  </p:sldMasterIdLst>
  <p:notesMasterIdLst>
    <p:notesMasterId r:id="rId86"/>
  </p:notesMasterIdLst>
  <p:sldIdLst>
    <p:sldId id="365" r:id="rId5"/>
    <p:sldId id="2795" r:id="rId6"/>
    <p:sldId id="2800" r:id="rId7"/>
    <p:sldId id="2849" r:id="rId8"/>
    <p:sldId id="2869" r:id="rId9"/>
    <p:sldId id="2838" r:id="rId10"/>
    <p:sldId id="2628" r:id="rId11"/>
    <p:sldId id="2848" r:id="rId12"/>
    <p:sldId id="2645" r:id="rId13"/>
    <p:sldId id="1084" r:id="rId14"/>
    <p:sldId id="1075" r:id="rId15"/>
    <p:sldId id="1076" r:id="rId16"/>
    <p:sldId id="2850" r:id="rId17"/>
    <p:sldId id="2851" r:id="rId18"/>
    <p:sldId id="2852" r:id="rId19"/>
    <p:sldId id="2840" r:id="rId20"/>
    <p:sldId id="2667" r:id="rId21"/>
    <p:sldId id="2677" r:id="rId22"/>
    <p:sldId id="2886" r:id="rId23"/>
    <p:sldId id="2887" r:id="rId24"/>
    <p:sldId id="2662" r:id="rId25"/>
    <p:sldId id="2663" r:id="rId26"/>
    <p:sldId id="2670" r:id="rId27"/>
    <p:sldId id="2671" r:id="rId28"/>
    <p:sldId id="2665" r:id="rId29"/>
    <p:sldId id="2672" r:id="rId30"/>
    <p:sldId id="2180" r:id="rId31"/>
    <p:sldId id="2890" r:id="rId32"/>
    <p:sldId id="2653" r:id="rId33"/>
    <p:sldId id="2611" r:id="rId34"/>
    <p:sldId id="2612" r:id="rId35"/>
    <p:sldId id="2613" r:id="rId36"/>
    <p:sldId id="2652" r:id="rId37"/>
    <p:sldId id="2597" r:id="rId38"/>
    <p:sldId id="2666" r:id="rId39"/>
    <p:sldId id="2878" r:id="rId40"/>
    <p:sldId id="2879" r:id="rId41"/>
    <p:sldId id="2862" r:id="rId42"/>
    <p:sldId id="2891" r:id="rId43"/>
    <p:sldId id="2808" r:id="rId44"/>
    <p:sldId id="2883" r:id="rId45"/>
    <p:sldId id="2685" r:id="rId46"/>
    <p:sldId id="2678" r:id="rId47"/>
    <p:sldId id="2881" r:id="rId48"/>
    <p:sldId id="2882" r:id="rId49"/>
    <p:sldId id="2590" r:id="rId50"/>
    <p:sldId id="2865" r:id="rId51"/>
    <p:sldId id="2864" r:id="rId52"/>
    <p:sldId id="2822" r:id="rId53"/>
    <p:sldId id="2873" r:id="rId54"/>
    <p:sldId id="2866" r:id="rId55"/>
    <p:sldId id="2867" r:id="rId56"/>
    <p:sldId id="2844" r:id="rId57"/>
    <p:sldId id="2847" r:id="rId58"/>
    <p:sldId id="2846" r:id="rId59"/>
    <p:sldId id="2854" r:id="rId60"/>
    <p:sldId id="2856" r:id="rId61"/>
    <p:sldId id="2855" r:id="rId62"/>
    <p:sldId id="2858" r:id="rId63"/>
    <p:sldId id="2857" r:id="rId64"/>
    <p:sldId id="2859" r:id="rId65"/>
    <p:sldId id="2860" r:id="rId66"/>
    <p:sldId id="2843" r:id="rId67"/>
    <p:sldId id="2888" r:id="rId68"/>
    <p:sldId id="2686" r:id="rId69"/>
    <p:sldId id="2683" r:id="rId70"/>
    <p:sldId id="2870" r:id="rId71"/>
    <p:sldId id="2868" r:id="rId72"/>
    <p:sldId id="2863" r:id="rId73"/>
    <p:sldId id="2892" r:id="rId74"/>
    <p:sldId id="2880" r:id="rId75"/>
    <p:sldId id="2874" r:id="rId76"/>
    <p:sldId id="2875" r:id="rId77"/>
    <p:sldId id="2877" r:id="rId78"/>
    <p:sldId id="2191" r:id="rId79"/>
    <p:sldId id="256" r:id="rId80"/>
    <p:sldId id="2591" r:id="rId81"/>
    <p:sldId id="2630" r:id="rId82"/>
    <p:sldId id="2608" r:id="rId83"/>
    <p:sldId id="2567" r:id="rId84"/>
    <p:sldId id="2554"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4D78E29D-B60B-4D62-82F4-02E1CD0ED173}">
          <p14:sldIdLst>
            <p14:sldId id="365"/>
            <p14:sldId id="2795"/>
            <p14:sldId id="2800"/>
            <p14:sldId id="2849"/>
            <p14:sldId id="2869"/>
            <p14:sldId id="2838"/>
            <p14:sldId id="2628"/>
            <p14:sldId id="2848"/>
            <p14:sldId id="2645"/>
          </p14:sldIdLst>
        </p14:section>
        <p14:section name="Why" id="{A73F98D6-1B5F-4195-8BEF-B378CC98505C}">
          <p14:sldIdLst>
            <p14:sldId id="1084"/>
            <p14:sldId id="1075"/>
            <p14:sldId id="1076"/>
            <p14:sldId id="2850"/>
            <p14:sldId id="2851"/>
            <p14:sldId id="2852"/>
            <p14:sldId id="2840"/>
            <p14:sldId id="2667"/>
            <p14:sldId id="2677"/>
            <p14:sldId id="2886"/>
            <p14:sldId id="2887"/>
            <p14:sldId id="2662"/>
            <p14:sldId id="2663"/>
            <p14:sldId id="2670"/>
            <p14:sldId id="2671"/>
            <p14:sldId id="2665"/>
            <p14:sldId id="2672"/>
            <p14:sldId id="2180"/>
          </p14:sldIdLst>
        </p14:section>
        <p14:section name="What" id="{75041B37-7FDD-45C1-8A20-0173B5E4BDAE}">
          <p14:sldIdLst>
            <p14:sldId id="2890"/>
            <p14:sldId id="2653"/>
            <p14:sldId id="2611"/>
            <p14:sldId id="2612"/>
            <p14:sldId id="2613"/>
            <p14:sldId id="2652"/>
            <p14:sldId id="2597"/>
            <p14:sldId id="2666"/>
            <p14:sldId id="2878"/>
            <p14:sldId id="2879"/>
            <p14:sldId id="2862"/>
          </p14:sldIdLst>
        </p14:section>
        <p14:section name="Governance" id="{3CAFB943-C5D0-41CA-97BB-1C383FA99173}">
          <p14:sldIdLst>
            <p14:sldId id="2891"/>
            <p14:sldId id="2808"/>
            <p14:sldId id="2883"/>
            <p14:sldId id="2685"/>
            <p14:sldId id="2678"/>
            <p14:sldId id="2881"/>
            <p14:sldId id="2882"/>
            <p14:sldId id="2590"/>
            <p14:sldId id="2865"/>
            <p14:sldId id="2864"/>
            <p14:sldId id="2822"/>
            <p14:sldId id="2873"/>
            <p14:sldId id="2866"/>
            <p14:sldId id="2867"/>
            <p14:sldId id="2844"/>
            <p14:sldId id="2847"/>
            <p14:sldId id="2846"/>
            <p14:sldId id="2854"/>
            <p14:sldId id="2856"/>
            <p14:sldId id="2855"/>
            <p14:sldId id="2858"/>
            <p14:sldId id="2857"/>
            <p14:sldId id="2859"/>
            <p14:sldId id="2860"/>
            <p14:sldId id="2843"/>
            <p14:sldId id="2888"/>
            <p14:sldId id="2686"/>
            <p14:sldId id="2683"/>
            <p14:sldId id="2870"/>
            <p14:sldId id="2868"/>
            <p14:sldId id="2863"/>
          </p14:sldIdLst>
        </p14:section>
        <p14:section name="Future Considerations" id="{CC577A99-55F3-4690-A4B1-E7FEAB0244D6}">
          <p14:sldIdLst>
            <p14:sldId id="2892"/>
            <p14:sldId id="2880"/>
            <p14:sldId id="2874"/>
            <p14:sldId id="2875"/>
            <p14:sldId id="2877"/>
            <p14:sldId id="2191"/>
            <p14:sldId id="256"/>
            <p14:sldId id="2591"/>
            <p14:sldId id="2630"/>
            <p14:sldId id="2608"/>
            <p14:sldId id="2567"/>
            <p14:sldId id="255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yan Bonnell" initials="BB" lastIdx="1" clrIdx="0">
    <p:extLst>
      <p:ext uri="{19B8F6BF-5375-455C-9EA6-DF929625EA0E}">
        <p15:presenceInfo xmlns:p15="http://schemas.microsoft.com/office/powerpoint/2012/main" userId="Bryan Bonn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BEBED"/>
    <a:srgbClr val="F886E2"/>
    <a:srgbClr val="E0EBF6"/>
    <a:srgbClr val="FFFF00"/>
    <a:srgbClr val="FFFF66"/>
    <a:srgbClr val="F21010"/>
    <a:srgbClr val="B44C53"/>
    <a:srgbClr val="873B4D"/>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9" autoAdjust="0"/>
    <p:restoredTop sz="82423" autoAdjust="0"/>
  </p:normalViewPr>
  <p:slideViewPr>
    <p:cSldViewPr snapToGrid="0">
      <p:cViewPr varScale="1">
        <p:scale>
          <a:sx n="74" d="100"/>
          <a:sy n="74" d="100"/>
        </p:scale>
        <p:origin x="252" y="6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commentAuthors" Target="commentAuthor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58D41-A5B9-491C-A16B-96A9794DB80B}" type="doc">
      <dgm:prSet loTypeId="urn:microsoft.com/office/officeart/2005/8/layout/cycle5" loCatId="cycle" qsTypeId="urn:microsoft.com/office/officeart/2005/8/quickstyle/simple4" qsCatId="simple" csTypeId="urn:microsoft.com/office/officeart/2005/8/colors/accent2_4" csCatId="accent2" phldr="1"/>
      <dgm:spPr/>
      <dgm:t>
        <a:bodyPr/>
        <a:lstStyle/>
        <a:p>
          <a:endParaRPr lang="en-US"/>
        </a:p>
      </dgm:t>
    </dgm:pt>
    <dgm:pt modelId="{5D7DF75F-13F6-4100-8DAD-BBEF600207CA}">
      <dgm:prSet phldrT="[Text]" custT="1"/>
      <dgm:spPr/>
      <dgm:t>
        <a:bodyPr/>
        <a:lstStyle/>
        <a:p>
          <a:r>
            <a:rPr lang="en-US" sz="1800" dirty="0"/>
            <a:t>Risk Assessment</a:t>
          </a:r>
        </a:p>
      </dgm:t>
    </dgm:pt>
    <dgm:pt modelId="{C88B0C8A-40C9-4120-A12E-D979AF3FEE58}" type="parTrans" cxnId="{1763C678-00E1-4D87-8763-E64C1023DB3D}">
      <dgm:prSet/>
      <dgm:spPr/>
      <dgm:t>
        <a:bodyPr/>
        <a:lstStyle/>
        <a:p>
          <a:endParaRPr lang="en-US"/>
        </a:p>
      </dgm:t>
    </dgm:pt>
    <dgm:pt modelId="{55DD24BB-FB18-4E40-A696-5D7CDF2B890A}" type="sibTrans" cxnId="{1763C678-00E1-4D87-8763-E64C1023DB3D}">
      <dgm:prSet/>
      <dgm:spPr/>
      <dgm:t>
        <a:bodyPr/>
        <a:lstStyle/>
        <a:p>
          <a:endParaRPr lang="en-US"/>
        </a:p>
      </dgm:t>
    </dgm:pt>
    <dgm:pt modelId="{BF4C2668-7553-41B0-BFD3-659EF853A17F}">
      <dgm:prSet phldrT="[Text]" custT="1"/>
      <dgm:spPr/>
      <dgm:t>
        <a:bodyPr/>
        <a:lstStyle/>
        <a:p>
          <a:r>
            <a:rPr lang="en-US" sz="1800" dirty="0"/>
            <a:t>Review</a:t>
          </a:r>
          <a:br>
            <a:rPr lang="en-US" sz="1800" dirty="0"/>
          </a:br>
          <a:r>
            <a:rPr lang="en-US" sz="1800" dirty="0"/>
            <a:t>Schedule</a:t>
          </a:r>
        </a:p>
      </dgm:t>
    </dgm:pt>
    <dgm:pt modelId="{E97A937D-9018-474A-B860-3E8B9F75C42A}" type="parTrans" cxnId="{D661ABDB-75FA-43F9-BA67-D4ED95A9B0FE}">
      <dgm:prSet/>
      <dgm:spPr/>
      <dgm:t>
        <a:bodyPr/>
        <a:lstStyle/>
        <a:p>
          <a:endParaRPr lang="en-US"/>
        </a:p>
      </dgm:t>
    </dgm:pt>
    <dgm:pt modelId="{3BE25840-E3F9-4551-9258-D8106B35B7A1}" type="sibTrans" cxnId="{D661ABDB-75FA-43F9-BA67-D4ED95A9B0FE}">
      <dgm:prSet/>
      <dgm:spPr/>
      <dgm:t>
        <a:bodyPr/>
        <a:lstStyle/>
        <a:p>
          <a:endParaRPr lang="en-US"/>
        </a:p>
      </dgm:t>
    </dgm:pt>
    <dgm:pt modelId="{7DF17144-7AF7-4CFB-AB3E-74C8818FE469}">
      <dgm:prSet phldrT="[Text]" custT="1"/>
      <dgm:spPr/>
      <dgm:t>
        <a:bodyPr/>
        <a:lstStyle/>
        <a:p>
          <a:r>
            <a:rPr lang="en-US" sz="1800" dirty="0"/>
            <a:t>Data Owner Training</a:t>
          </a:r>
        </a:p>
      </dgm:t>
    </dgm:pt>
    <dgm:pt modelId="{8714956F-D4F0-45E7-A418-80A6B129CC17}" type="parTrans" cxnId="{2AAC7C68-EDFB-4D09-B510-2BB8A9FEDDFF}">
      <dgm:prSet/>
      <dgm:spPr/>
      <dgm:t>
        <a:bodyPr/>
        <a:lstStyle/>
        <a:p>
          <a:endParaRPr lang="en-US"/>
        </a:p>
      </dgm:t>
    </dgm:pt>
    <dgm:pt modelId="{AFD18108-C15C-4BAE-BDFD-8971E226B935}" type="sibTrans" cxnId="{2AAC7C68-EDFB-4D09-B510-2BB8A9FEDDFF}">
      <dgm:prSet/>
      <dgm:spPr/>
      <dgm:t>
        <a:bodyPr/>
        <a:lstStyle/>
        <a:p>
          <a:endParaRPr lang="en-US"/>
        </a:p>
      </dgm:t>
    </dgm:pt>
    <dgm:pt modelId="{77DC3236-B135-444A-A880-7B63D24F6EB6}">
      <dgm:prSet phldrT="[Text]" custT="1"/>
      <dgm:spPr/>
      <dgm:t>
        <a:bodyPr/>
        <a:lstStyle/>
        <a:p>
          <a:r>
            <a:rPr lang="en-US" sz="1800" dirty="0"/>
            <a:t>Implement Reviews</a:t>
          </a:r>
        </a:p>
      </dgm:t>
    </dgm:pt>
    <dgm:pt modelId="{F360098D-00D4-4043-B742-CBD4A6BB7A42}" type="parTrans" cxnId="{D7C83EA9-36B8-42CB-BD35-96217788726E}">
      <dgm:prSet/>
      <dgm:spPr/>
      <dgm:t>
        <a:bodyPr/>
        <a:lstStyle/>
        <a:p>
          <a:endParaRPr lang="en-US"/>
        </a:p>
      </dgm:t>
    </dgm:pt>
    <dgm:pt modelId="{D0291AD7-71BA-4E40-B4D2-3AF004113194}" type="sibTrans" cxnId="{D7C83EA9-36B8-42CB-BD35-96217788726E}">
      <dgm:prSet/>
      <dgm:spPr/>
      <dgm:t>
        <a:bodyPr/>
        <a:lstStyle/>
        <a:p>
          <a:endParaRPr lang="en-US"/>
        </a:p>
      </dgm:t>
    </dgm:pt>
    <dgm:pt modelId="{FAFC4409-099D-4123-8C6A-D99B1AC0D464}">
      <dgm:prSet phldrT="[Text]"/>
      <dgm:spPr/>
      <dgm:t>
        <a:bodyPr/>
        <a:lstStyle/>
        <a:p>
          <a:r>
            <a:rPr lang="en-US" dirty="0"/>
            <a:t>Review the Review Process</a:t>
          </a:r>
        </a:p>
      </dgm:t>
    </dgm:pt>
    <dgm:pt modelId="{A62C4829-BC51-4EC7-821C-C9F6F88B72B1}" type="parTrans" cxnId="{66F66972-AC65-494F-BB2A-95F63E7315F2}">
      <dgm:prSet/>
      <dgm:spPr/>
      <dgm:t>
        <a:bodyPr/>
        <a:lstStyle/>
        <a:p>
          <a:endParaRPr lang="en-US"/>
        </a:p>
      </dgm:t>
    </dgm:pt>
    <dgm:pt modelId="{718D7561-0211-47BD-921A-ADA36878818B}" type="sibTrans" cxnId="{66F66972-AC65-494F-BB2A-95F63E7315F2}">
      <dgm:prSet/>
      <dgm:spPr/>
      <dgm:t>
        <a:bodyPr/>
        <a:lstStyle/>
        <a:p>
          <a:endParaRPr lang="en-US"/>
        </a:p>
      </dgm:t>
    </dgm:pt>
    <dgm:pt modelId="{697BDA22-FFF0-4198-9A42-5D9B17AA99CA}" type="pres">
      <dgm:prSet presAssocID="{D0C58D41-A5B9-491C-A16B-96A9794DB80B}" presName="cycle" presStyleCnt="0">
        <dgm:presLayoutVars>
          <dgm:dir/>
          <dgm:resizeHandles val="exact"/>
        </dgm:presLayoutVars>
      </dgm:prSet>
      <dgm:spPr/>
    </dgm:pt>
    <dgm:pt modelId="{0F0260FB-D377-4C51-BEA1-B3914F57A36A}" type="pres">
      <dgm:prSet presAssocID="{5D7DF75F-13F6-4100-8DAD-BBEF600207CA}" presName="node" presStyleLbl="node1" presStyleIdx="0" presStyleCnt="5">
        <dgm:presLayoutVars>
          <dgm:bulletEnabled val="1"/>
        </dgm:presLayoutVars>
      </dgm:prSet>
      <dgm:spPr/>
    </dgm:pt>
    <dgm:pt modelId="{B2E5D7CC-A858-4342-ABCA-756A35FDF2F2}" type="pres">
      <dgm:prSet presAssocID="{5D7DF75F-13F6-4100-8DAD-BBEF600207CA}" presName="spNode" presStyleCnt="0"/>
      <dgm:spPr/>
    </dgm:pt>
    <dgm:pt modelId="{8BF834B2-0CC8-4D1F-9871-DD0AB5FA26EE}" type="pres">
      <dgm:prSet presAssocID="{55DD24BB-FB18-4E40-A696-5D7CDF2B890A}" presName="sibTrans" presStyleLbl="sibTrans1D1" presStyleIdx="0" presStyleCnt="5"/>
      <dgm:spPr/>
    </dgm:pt>
    <dgm:pt modelId="{F9199C13-1207-4040-8B88-8E066545C344}" type="pres">
      <dgm:prSet presAssocID="{BF4C2668-7553-41B0-BFD3-659EF853A17F}" presName="node" presStyleLbl="node1" presStyleIdx="1" presStyleCnt="5">
        <dgm:presLayoutVars>
          <dgm:bulletEnabled val="1"/>
        </dgm:presLayoutVars>
      </dgm:prSet>
      <dgm:spPr/>
    </dgm:pt>
    <dgm:pt modelId="{0CB96542-3F86-4864-A5A2-782C2CF0105C}" type="pres">
      <dgm:prSet presAssocID="{BF4C2668-7553-41B0-BFD3-659EF853A17F}" presName="spNode" presStyleCnt="0"/>
      <dgm:spPr/>
    </dgm:pt>
    <dgm:pt modelId="{AC4EF84B-A593-4E0F-8DCC-A64DB34B6EB1}" type="pres">
      <dgm:prSet presAssocID="{3BE25840-E3F9-4551-9258-D8106B35B7A1}" presName="sibTrans" presStyleLbl="sibTrans1D1" presStyleIdx="1" presStyleCnt="5"/>
      <dgm:spPr/>
    </dgm:pt>
    <dgm:pt modelId="{AEB116A4-600A-4B6A-925D-246564BAE574}" type="pres">
      <dgm:prSet presAssocID="{7DF17144-7AF7-4CFB-AB3E-74C8818FE469}" presName="node" presStyleLbl="node1" presStyleIdx="2" presStyleCnt="5">
        <dgm:presLayoutVars>
          <dgm:bulletEnabled val="1"/>
        </dgm:presLayoutVars>
      </dgm:prSet>
      <dgm:spPr/>
    </dgm:pt>
    <dgm:pt modelId="{D6432209-BC0B-4879-A804-4155B7C94F5B}" type="pres">
      <dgm:prSet presAssocID="{7DF17144-7AF7-4CFB-AB3E-74C8818FE469}" presName="spNode" presStyleCnt="0"/>
      <dgm:spPr/>
    </dgm:pt>
    <dgm:pt modelId="{4B84A1DC-84CB-4368-92DE-7B17B8822870}" type="pres">
      <dgm:prSet presAssocID="{AFD18108-C15C-4BAE-BDFD-8971E226B935}" presName="sibTrans" presStyleLbl="sibTrans1D1" presStyleIdx="2" presStyleCnt="5"/>
      <dgm:spPr/>
    </dgm:pt>
    <dgm:pt modelId="{18E26017-B614-440F-B1EE-8E12153D8408}" type="pres">
      <dgm:prSet presAssocID="{77DC3236-B135-444A-A880-7B63D24F6EB6}" presName="node" presStyleLbl="node1" presStyleIdx="3" presStyleCnt="5">
        <dgm:presLayoutVars>
          <dgm:bulletEnabled val="1"/>
        </dgm:presLayoutVars>
      </dgm:prSet>
      <dgm:spPr/>
    </dgm:pt>
    <dgm:pt modelId="{7E54022E-4302-4FFC-A6F6-EDB489BCAA81}" type="pres">
      <dgm:prSet presAssocID="{77DC3236-B135-444A-A880-7B63D24F6EB6}" presName="spNode" presStyleCnt="0"/>
      <dgm:spPr/>
    </dgm:pt>
    <dgm:pt modelId="{AE93CBA1-9557-41E6-8A1A-1C55293FF693}" type="pres">
      <dgm:prSet presAssocID="{D0291AD7-71BA-4E40-B4D2-3AF004113194}" presName="sibTrans" presStyleLbl="sibTrans1D1" presStyleIdx="3" presStyleCnt="5"/>
      <dgm:spPr/>
    </dgm:pt>
    <dgm:pt modelId="{641999E8-15E1-47D9-BF23-DED7FE2A6E0A}" type="pres">
      <dgm:prSet presAssocID="{FAFC4409-099D-4123-8C6A-D99B1AC0D464}" presName="node" presStyleLbl="node1" presStyleIdx="4" presStyleCnt="5">
        <dgm:presLayoutVars>
          <dgm:bulletEnabled val="1"/>
        </dgm:presLayoutVars>
      </dgm:prSet>
      <dgm:spPr/>
    </dgm:pt>
    <dgm:pt modelId="{FE96B1CA-905A-43E8-B268-E4320B9C2BE7}" type="pres">
      <dgm:prSet presAssocID="{FAFC4409-099D-4123-8C6A-D99B1AC0D464}" presName="spNode" presStyleCnt="0"/>
      <dgm:spPr/>
    </dgm:pt>
    <dgm:pt modelId="{356557FD-034E-4621-BE91-DE60D346EFF2}" type="pres">
      <dgm:prSet presAssocID="{718D7561-0211-47BD-921A-ADA36878818B}" presName="sibTrans" presStyleLbl="sibTrans1D1" presStyleIdx="4" presStyleCnt="5"/>
      <dgm:spPr/>
    </dgm:pt>
  </dgm:ptLst>
  <dgm:cxnLst>
    <dgm:cxn modelId="{72A3AA1F-5C17-4AEC-9B22-E296E185ADD8}" type="presOf" srcId="{D0291AD7-71BA-4E40-B4D2-3AF004113194}" destId="{AE93CBA1-9557-41E6-8A1A-1C55293FF693}" srcOrd="0" destOrd="0" presId="urn:microsoft.com/office/officeart/2005/8/layout/cycle5"/>
    <dgm:cxn modelId="{44F86721-4983-4C64-9EAE-CD527AE83A45}" type="presOf" srcId="{3BE25840-E3F9-4551-9258-D8106B35B7A1}" destId="{AC4EF84B-A593-4E0F-8DCC-A64DB34B6EB1}" srcOrd="0" destOrd="0" presId="urn:microsoft.com/office/officeart/2005/8/layout/cycle5"/>
    <dgm:cxn modelId="{0B486829-B462-4F1C-8750-33B331FD10D4}" type="presOf" srcId="{FAFC4409-099D-4123-8C6A-D99B1AC0D464}" destId="{641999E8-15E1-47D9-BF23-DED7FE2A6E0A}" srcOrd="0" destOrd="0" presId="urn:microsoft.com/office/officeart/2005/8/layout/cycle5"/>
    <dgm:cxn modelId="{AC51593C-4206-4BD2-8A55-1888DDDD6EE9}" type="presOf" srcId="{5D7DF75F-13F6-4100-8DAD-BBEF600207CA}" destId="{0F0260FB-D377-4C51-BEA1-B3914F57A36A}" srcOrd="0" destOrd="0" presId="urn:microsoft.com/office/officeart/2005/8/layout/cycle5"/>
    <dgm:cxn modelId="{F155065F-E827-4DC5-B48C-3D3C6094E823}" type="presOf" srcId="{D0C58D41-A5B9-491C-A16B-96A9794DB80B}" destId="{697BDA22-FFF0-4198-9A42-5D9B17AA99CA}" srcOrd="0" destOrd="0" presId="urn:microsoft.com/office/officeart/2005/8/layout/cycle5"/>
    <dgm:cxn modelId="{2AAC7C68-EDFB-4D09-B510-2BB8A9FEDDFF}" srcId="{D0C58D41-A5B9-491C-A16B-96A9794DB80B}" destId="{7DF17144-7AF7-4CFB-AB3E-74C8818FE469}" srcOrd="2" destOrd="0" parTransId="{8714956F-D4F0-45E7-A418-80A6B129CC17}" sibTransId="{AFD18108-C15C-4BAE-BDFD-8971E226B935}"/>
    <dgm:cxn modelId="{15AE566B-A8FA-4D6C-8468-32919E30E833}" type="presOf" srcId="{718D7561-0211-47BD-921A-ADA36878818B}" destId="{356557FD-034E-4621-BE91-DE60D346EFF2}" srcOrd="0" destOrd="0" presId="urn:microsoft.com/office/officeart/2005/8/layout/cycle5"/>
    <dgm:cxn modelId="{922B426D-9C4A-46FC-BEF3-E5B22EB3C1E3}" type="presOf" srcId="{77DC3236-B135-444A-A880-7B63D24F6EB6}" destId="{18E26017-B614-440F-B1EE-8E12153D8408}" srcOrd="0" destOrd="0" presId="urn:microsoft.com/office/officeart/2005/8/layout/cycle5"/>
    <dgm:cxn modelId="{66F66972-AC65-494F-BB2A-95F63E7315F2}" srcId="{D0C58D41-A5B9-491C-A16B-96A9794DB80B}" destId="{FAFC4409-099D-4123-8C6A-D99B1AC0D464}" srcOrd="4" destOrd="0" parTransId="{A62C4829-BC51-4EC7-821C-C9F6F88B72B1}" sibTransId="{718D7561-0211-47BD-921A-ADA36878818B}"/>
    <dgm:cxn modelId="{1763C678-00E1-4D87-8763-E64C1023DB3D}" srcId="{D0C58D41-A5B9-491C-A16B-96A9794DB80B}" destId="{5D7DF75F-13F6-4100-8DAD-BBEF600207CA}" srcOrd="0" destOrd="0" parTransId="{C88B0C8A-40C9-4120-A12E-D979AF3FEE58}" sibTransId="{55DD24BB-FB18-4E40-A696-5D7CDF2B890A}"/>
    <dgm:cxn modelId="{D87F9292-5F09-4E86-B9FE-A499F965E03C}" type="presOf" srcId="{7DF17144-7AF7-4CFB-AB3E-74C8818FE469}" destId="{AEB116A4-600A-4B6A-925D-246564BAE574}" srcOrd="0" destOrd="0" presId="urn:microsoft.com/office/officeart/2005/8/layout/cycle5"/>
    <dgm:cxn modelId="{D7C83EA9-36B8-42CB-BD35-96217788726E}" srcId="{D0C58D41-A5B9-491C-A16B-96A9794DB80B}" destId="{77DC3236-B135-444A-A880-7B63D24F6EB6}" srcOrd="3" destOrd="0" parTransId="{F360098D-00D4-4043-B742-CBD4A6BB7A42}" sibTransId="{D0291AD7-71BA-4E40-B4D2-3AF004113194}"/>
    <dgm:cxn modelId="{B19058D4-00A7-4F47-931C-BB5A209EB1E2}" type="presOf" srcId="{55DD24BB-FB18-4E40-A696-5D7CDF2B890A}" destId="{8BF834B2-0CC8-4D1F-9871-DD0AB5FA26EE}" srcOrd="0" destOrd="0" presId="urn:microsoft.com/office/officeart/2005/8/layout/cycle5"/>
    <dgm:cxn modelId="{D661ABDB-75FA-43F9-BA67-D4ED95A9B0FE}" srcId="{D0C58D41-A5B9-491C-A16B-96A9794DB80B}" destId="{BF4C2668-7553-41B0-BFD3-659EF853A17F}" srcOrd="1" destOrd="0" parTransId="{E97A937D-9018-474A-B860-3E8B9F75C42A}" sibTransId="{3BE25840-E3F9-4551-9258-D8106B35B7A1}"/>
    <dgm:cxn modelId="{7B8D8FF0-26A8-4559-B01F-6CEB484B07CC}" type="presOf" srcId="{BF4C2668-7553-41B0-BFD3-659EF853A17F}" destId="{F9199C13-1207-4040-8B88-8E066545C344}" srcOrd="0" destOrd="0" presId="urn:microsoft.com/office/officeart/2005/8/layout/cycle5"/>
    <dgm:cxn modelId="{44AFFBF8-2442-4B91-A31F-4705D1F1B526}" type="presOf" srcId="{AFD18108-C15C-4BAE-BDFD-8971E226B935}" destId="{4B84A1DC-84CB-4368-92DE-7B17B8822870}" srcOrd="0" destOrd="0" presId="urn:microsoft.com/office/officeart/2005/8/layout/cycle5"/>
    <dgm:cxn modelId="{66FC4512-FB16-4CC4-8C2A-085A386465BE}" type="presParOf" srcId="{697BDA22-FFF0-4198-9A42-5D9B17AA99CA}" destId="{0F0260FB-D377-4C51-BEA1-B3914F57A36A}" srcOrd="0" destOrd="0" presId="urn:microsoft.com/office/officeart/2005/8/layout/cycle5"/>
    <dgm:cxn modelId="{55AD0D95-EC96-417B-9135-D1572BD47524}" type="presParOf" srcId="{697BDA22-FFF0-4198-9A42-5D9B17AA99CA}" destId="{B2E5D7CC-A858-4342-ABCA-756A35FDF2F2}" srcOrd="1" destOrd="0" presId="urn:microsoft.com/office/officeart/2005/8/layout/cycle5"/>
    <dgm:cxn modelId="{F2F2639C-8DE5-4DE2-A14F-C4D88B8FE7B7}" type="presParOf" srcId="{697BDA22-FFF0-4198-9A42-5D9B17AA99CA}" destId="{8BF834B2-0CC8-4D1F-9871-DD0AB5FA26EE}" srcOrd="2" destOrd="0" presId="urn:microsoft.com/office/officeart/2005/8/layout/cycle5"/>
    <dgm:cxn modelId="{53D541A7-B2DA-4867-B7F4-0EDE5831B7E9}" type="presParOf" srcId="{697BDA22-FFF0-4198-9A42-5D9B17AA99CA}" destId="{F9199C13-1207-4040-8B88-8E066545C344}" srcOrd="3" destOrd="0" presId="urn:microsoft.com/office/officeart/2005/8/layout/cycle5"/>
    <dgm:cxn modelId="{B5FF3249-DFAB-48D9-BA5B-35947A648776}" type="presParOf" srcId="{697BDA22-FFF0-4198-9A42-5D9B17AA99CA}" destId="{0CB96542-3F86-4864-A5A2-782C2CF0105C}" srcOrd="4" destOrd="0" presId="urn:microsoft.com/office/officeart/2005/8/layout/cycle5"/>
    <dgm:cxn modelId="{C23B4061-FA8D-48BB-AD07-3AF7387875AC}" type="presParOf" srcId="{697BDA22-FFF0-4198-9A42-5D9B17AA99CA}" destId="{AC4EF84B-A593-4E0F-8DCC-A64DB34B6EB1}" srcOrd="5" destOrd="0" presId="urn:microsoft.com/office/officeart/2005/8/layout/cycle5"/>
    <dgm:cxn modelId="{BA334F20-1D35-4E4F-ABD6-1721300C1C3A}" type="presParOf" srcId="{697BDA22-FFF0-4198-9A42-5D9B17AA99CA}" destId="{AEB116A4-600A-4B6A-925D-246564BAE574}" srcOrd="6" destOrd="0" presId="urn:microsoft.com/office/officeart/2005/8/layout/cycle5"/>
    <dgm:cxn modelId="{027E6E93-654B-48F9-8AC1-FE27309622E0}" type="presParOf" srcId="{697BDA22-FFF0-4198-9A42-5D9B17AA99CA}" destId="{D6432209-BC0B-4879-A804-4155B7C94F5B}" srcOrd="7" destOrd="0" presId="urn:microsoft.com/office/officeart/2005/8/layout/cycle5"/>
    <dgm:cxn modelId="{A354972D-8E59-4B8A-86E6-5155132E8918}" type="presParOf" srcId="{697BDA22-FFF0-4198-9A42-5D9B17AA99CA}" destId="{4B84A1DC-84CB-4368-92DE-7B17B8822870}" srcOrd="8" destOrd="0" presId="urn:microsoft.com/office/officeart/2005/8/layout/cycle5"/>
    <dgm:cxn modelId="{24F3A17D-C26F-41BD-A498-AF322545703C}" type="presParOf" srcId="{697BDA22-FFF0-4198-9A42-5D9B17AA99CA}" destId="{18E26017-B614-440F-B1EE-8E12153D8408}" srcOrd="9" destOrd="0" presId="urn:microsoft.com/office/officeart/2005/8/layout/cycle5"/>
    <dgm:cxn modelId="{36418A74-46C0-4766-AEF3-0D1C2A11EA62}" type="presParOf" srcId="{697BDA22-FFF0-4198-9A42-5D9B17AA99CA}" destId="{7E54022E-4302-4FFC-A6F6-EDB489BCAA81}" srcOrd="10" destOrd="0" presId="urn:microsoft.com/office/officeart/2005/8/layout/cycle5"/>
    <dgm:cxn modelId="{6CA02993-752B-40D9-8326-EE40451982E3}" type="presParOf" srcId="{697BDA22-FFF0-4198-9A42-5D9B17AA99CA}" destId="{AE93CBA1-9557-41E6-8A1A-1C55293FF693}" srcOrd="11" destOrd="0" presId="urn:microsoft.com/office/officeart/2005/8/layout/cycle5"/>
    <dgm:cxn modelId="{8FA5F92F-6129-479E-A1DA-182A3A5FB184}" type="presParOf" srcId="{697BDA22-FFF0-4198-9A42-5D9B17AA99CA}" destId="{641999E8-15E1-47D9-BF23-DED7FE2A6E0A}" srcOrd="12" destOrd="0" presId="urn:microsoft.com/office/officeart/2005/8/layout/cycle5"/>
    <dgm:cxn modelId="{5740942A-1EC0-46C8-853C-034A3E421690}" type="presParOf" srcId="{697BDA22-FFF0-4198-9A42-5D9B17AA99CA}" destId="{FE96B1CA-905A-43E8-B268-E4320B9C2BE7}" srcOrd="13" destOrd="0" presId="urn:microsoft.com/office/officeart/2005/8/layout/cycle5"/>
    <dgm:cxn modelId="{7302B074-87F2-476E-8E03-3577197622F6}" type="presParOf" srcId="{697BDA22-FFF0-4198-9A42-5D9B17AA99CA}" destId="{356557FD-034E-4621-BE91-DE60D346EFF2}"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C58D41-A5B9-491C-A16B-96A9794DB80B}" type="doc">
      <dgm:prSet loTypeId="urn:microsoft.com/office/officeart/2005/8/layout/cycle5" loCatId="cycle" qsTypeId="urn:microsoft.com/office/officeart/2005/8/quickstyle/simple4" qsCatId="simple" csTypeId="urn:microsoft.com/office/officeart/2005/8/colors/accent2_4" csCatId="accent2" phldr="1"/>
      <dgm:spPr/>
      <dgm:t>
        <a:bodyPr/>
        <a:lstStyle/>
        <a:p>
          <a:endParaRPr lang="en-US"/>
        </a:p>
      </dgm:t>
    </dgm:pt>
    <dgm:pt modelId="{5D7DF75F-13F6-4100-8DAD-BBEF600207CA}">
      <dgm:prSet phldrT="[Text]" custT="1"/>
      <dgm:spPr/>
      <dgm:t>
        <a:bodyPr/>
        <a:lstStyle/>
        <a:p>
          <a:r>
            <a:rPr lang="en-US" sz="1800" dirty="0"/>
            <a:t>Kickoff</a:t>
          </a:r>
        </a:p>
      </dgm:t>
    </dgm:pt>
    <dgm:pt modelId="{C88B0C8A-40C9-4120-A12E-D979AF3FEE58}" type="parTrans" cxnId="{1763C678-00E1-4D87-8763-E64C1023DB3D}">
      <dgm:prSet/>
      <dgm:spPr/>
      <dgm:t>
        <a:bodyPr/>
        <a:lstStyle/>
        <a:p>
          <a:endParaRPr lang="en-US"/>
        </a:p>
      </dgm:t>
    </dgm:pt>
    <dgm:pt modelId="{55DD24BB-FB18-4E40-A696-5D7CDF2B890A}" type="sibTrans" cxnId="{1763C678-00E1-4D87-8763-E64C1023DB3D}">
      <dgm:prSet/>
      <dgm:spPr/>
      <dgm:t>
        <a:bodyPr/>
        <a:lstStyle/>
        <a:p>
          <a:endParaRPr lang="en-US"/>
        </a:p>
      </dgm:t>
    </dgm:pt>
    <dgm:pt modelId="{BF4C2668-7553-41B0-BFD3-659EF853A17F}">
      <dgm:prSet phldrT="[Text]" custT="1"/>
      <dgm:spPr/>
      <dgm:t>
        <a:bodyPr/>
        <a:lstStyle/>
        <a:p>
          <a:r>
            <a:rPr lang="en-US" sz="1800" dirty="0"/>
            <a:t>Retrain</a:t>
          </a:r>
        </a:p>
      </dgm:t>
    </dgm:pt>
    <dgm:pt modelId="{E97A937D-9018-474A-B860-3E8B9F75C42A}" type="parTrans" cxnId="{D661ABDB-75FA-43F9-BA67-D4ED95A9B0FE}">
      <dgm:prSet/>
      <dgm:spPr/>
      <dgm:t>
        <a:bodyPr/>
        <a:lstStyle/>
        <a:p>
          <a:endParaRPr lang="en-US"/>
        </a:p>
      </dgm:t>
    </dgm:pt>
    <dgm:pt modelId="{3BE25840-E3F9-4551-9258-D8106B35B7A1}" type="sibTrans" cxnId="{D661ABDB-75FA-43F9-BA67-D4ED95A9B0FE}">
      <dgm:prSet/>
      <dgm:spPr/>
      <dgm:t>
        <a:bodyPr/>
        <a:lstStyle/>
        <a:p>
          <a:endParaRPr lang="en-US"/>
        </a:p>
      </dgm:t>
    </dgm:pt>
    <dgm:pt modelId="{7DF17144-7AF7-4CFB-AB3E-74C8818FE469}">
      <dgm:prSet phldrT="[Text]" custT="1"/>
      <dgm:spPr/>
      <dgm:t>
        <a:bodyPr lIns="0" rIns="0"/>
        <a:lstStyle/>
        <a:p>
          <a:r>
            <a:rPr lang="en-US" sz="1600" dirty="0"/>
            <a:t>Access Documentation</a:t>
          </a:r>
        </a:p>
      </dgm:t>
    </dgm:pt>
    <dgm:pt modelId="{8714956F-D4F0-45E7-A418-80A6B129CC17}" type="parTrans" cxnId="{2AAC7C68-EDFB-4D09-B510-2BB8A9FEDDFF}">
      <dgm:prSet/>
      <dgm:spPr/>
      <dgm:t>
        <a:bodyPr/>
        <a:lstStyle/>
        <a:p>
          <a:endParaRPr lang="en-US"/>
        </a:p>
      </dgm:t>
    </dgm:pt>
    <dgm:pt modelId="{AFD18108-C15C-4BAE-BDFD-8971E226B935}" type="sibTrans" cxnId="{2AAC7C68-EDFB-4D09-B510-2BB8A9FEDDFF}">
      <dgm:prSet/>
      <dgm:spPr/>
      <dgm:t>
        <a:bodyPr/>
        <a:lstStyle/>
        <a:p>
          <a:endParaRPr lang="en-US"/>
        </a:p>
      </dgm:t>
    </dgm:pt>
    <dgm:pt modelId="{77DC3236-B135-444A-A880-7B63D24F6EB6}">
      <dgm:prSet phldrT="[Text]" custT="1"/>
      <dgm:spPr/>
      <dgm:t>
        <a:bodyPr/>
        <a:lstStyle/>
        <a:p>
          <a:r>
            <a:rPr lang="en-US" sz="1800" dirty="0"/>
            <a:t>Review Access</a:t>
          </a:r>
        </a:p>
      </dgm:t>
    </dgm:pt>
    <dgm:pt modelId="{F360098D-00D4-4043-B742-CBD4A6BB7A42}" type="parTrans" cxnId="{D7C83EA9-36B8-42CB-BD35-96217788726E}">
      <dgm:prSet/>
      <dgm:spPr/>
      <dgm:t>
        <a:bodyPr/>
        <a:lstStyle/>
        <a:p>
          <a:endParaRPr lang="en-US"/>
        </a:p>
      </dgm:t>
    </dgm:pt>
    <dgm:pt modelId="{D0291AD7-71BA-4E40-B4D2-3AF004113194}" type="sibTrans" cxnId="{D7C83EA9-36B8-42CB-BD35-96217788726E}">
      <dgm:prSet/>
      <dgm:spPr/>
      <dgm:t>
        <a:bodyPr/>
        <a:lstStyle/>
        <a:p>
          <a:endParaRPr lang="en-US"/>
        </a:p>
      </dgm:t>
    </dgm:pt>
    <dgm:pt modelId="{FAFC4409-099D-4123-8C6A-D99B1AC0D464}">
      <dgm:prSet phldrT="[Text]" custT="1"/>
      <dgm:spPr/>
      <dgm:t>
        <a:bodyPr/>
        <a:lstStyle/>
        <a:p>
          <a:r>
            <a:rPr lang="en-US" sz="1800" dirty="0"/>
            <a:t>Remediate</a:t>
          </a:r>
        </a:p>
      </dgm:t>
    </dgm:pt>
    <dgm:pt modelId="{A62C4829-BC51-4EC7-821C-C9F6F88B72B1}" type="parTrans" cxnId="{66F66972-AC65-494F-BB2A-95F63E7315F2}">
      <dgm:prSet/>
      <dgm:spPr/>
      <dgm:t>
        <a:bodyPr/>
        <a:lstStyle/>
        <a:p>
          <a:endParaRPr lang="en-US"/>
        </a:p>
      </dgm:t>
    </dgm:pt>
    <dgm:pt modelId="{718D7561-0211-47BD-921A-ADA36878818B}" type="sibTrans" cxnId="{66F66972-AC65-494F-BB2A-95F63E7315F2}">
      <dgm:prSet/>
      <dgm:spPr/>
      <dgm:t>
        <a:bodyPr/>
        <a:lstStyle/>
        <a:p>
          <a:endParaRPr lang="en-US"/>
        </a:p>
      </dgm:t>
    </dgm:pt>
    <dgm:pt modelId="{AFAE59D1-0E64-4615-A426-648C97857603}">
      <dgm:prSet custT="1"/>
      <dgm:spPr/>
      <dgm:t>
        <a:bodyPr/>
        <a:lstStyle/>
        <a:p>
          <a:r>
            <a:rPr lang="en-US" sz="1800" dirty="0"/>
            <a:t>Validate</a:t>
          </a:r>
        </a:p>
      </dgm:t>
    </dgm:pt>
    <dgm:pt modelId="{C6A15DF2-17F6-481D-A1D9-8E926D8CAF22}" type="parTrans" cxnId="{A1D6EDF0-E5B6-4007-84FD-A2CAAD32F804}">
      <dgm:prSet/>
      <dgm:spPr/>
      <dgm:t>
        <a:bodyPr/>
        <a:lstStyle/>
        <a:p>
          <a:endParaRPr lang="en-US"/>
        </a:p>
      </dgm:t>
    </dgm:pt>
    <dgm:pt modelId="{93688700-D462-4F79-8E84-AA1E0D007831}" type="sibTrans" cxnId="{A1D6EDF0-E5B6-4007-84FD-A2CAAD32F804}">
      <dgm:prSet/>
      <dgm:spPr/>
      <dgm:t>
        <a:bodyPr/>
        <a:lstStyle/>
        <a:p>
          <a:endParaRPr lang="en-US"/>
        </a:p>
      </dgm:t>
    </dgm:pt>
    <dgm:pt modelId="{697BDA22-FFF0-4198-9A42-5D9B17AA99CA}" type="pres">
      <dgm:prSet presAssocID="{D0C58D41-A5B9-491C-A16B-96A9794DB80B}" presName="cycle" presStyleCnt="0">
        <dgm:presLayoutVars>
          <dgm:dir/>
          <dgm:resizeHandles val="exact"/>
        </dgm:presLayoutVars>
      </dgm:prSet>
      <dgm:spPr/>
    </dgm:pt>
    <dgm:pt modelId="{0F0260FB-D377-4C51-BEA1-B3914F57A36A}" type="pres">
      <dgm:prSet presAssocID="{5D7DF75F-13F6-4100-8DAD-BBEF600207CA}" presName="node" presStyleLbl="node1" presStyleIdx="0" presStyleCnt="6">
        <dgm:presLayoutVars>
          <dgm:bulletEnabled val="1"/>
        </dgm:presLayoutVars>
      </dgm:prSet>
      <dgm:spPr/>
    </dgm:pt>
    <dgm:pt modelId="{B2E5D7CC-A858-4342-ABCA-756A35FDF2F2}" type="pres">
      <dgm:prSet presAssocID="{5D7DF75F-13F6-4100-8DAD-BBEF600207CA}" presName="spNode" presStyleCnt="0"/>
      <dgm:spPr/>
    </dgm:pt>
    <dgm:pt modelId="{8BF834B2-0CC8-4D1F-9871-DD0AB5FA26EE}" type="pres">
      <dgm:prSet presAssocID="{55DD24BB-FB18-4E40-A696-5D7CDF2B890A}" presName="sibTrans" presStyleLbl="sibTrans1D1" presStyleIdx="0" presStyleCnt="6"/>
      <dgm:spPr/>
    </dgm:pt>
    <dgm:pt modelId="{F9199C13-1207-4040-8B88-8E066545C344}" type="pres">
      <dgm:prSet presAssocID="{BF4C2668-7553-41B0-BFD3-659EF853A17F}" presName="node" presStyleLbl="node1" presStyleIdx="1" presStyleCnt="6">
        <dgm:presLayoutVars>
          <dgm:bulletEnabled val="1"/>
        </dgm:presLayoutVars>
      </dgm:prSet>
      <dgm:spPr/>
    </dgm:pt>
    <dgm:pt modelId="{0CB96542-3F86-4864-A5A2-782C2CF0105C}" type="pres">
      <dgm:prSet presAssocID="{BF4C2668-7553-41B0-BFD3-659EF853A17F}" presName="spNode" presStyleCnt="0"/>
      <dgm:spPr/>
    </dgm:pt>
    <dgm:pt modelId="{AC4EF84B-A593-4E0F-8DCC-A64DB34B6EB1}" type="pres">
      <dgm:prSet presAssocID="{3BE25840-E3F9-4551-9258-D8106B35B7A1}" presName="sibTrans" presStyleLbl="sibTrans1D1" presStyleIdx="1" presStyleCnt="6"/>
      <dgm:spPr/>
    </dgm:pt>
    <dgm:pt modelId="{AEB116A4-600A-4B6A-925D-246564BAE574}" type="pres">
      <dgm:prSet presAssocID="{7DF17144-7AF7-4CFB-AB3E-74C8818FE469}" presName="node" presStyleLbl="node1" presStyleIdx="2" presStyleCnt="6" custScaleX="123630">
        <dgm:presLayoutVars>
          <dgm:bulletEnabled val="1"/>
        </dgm:presLayoutVars>
      </dgm:prSet>
      <dgm:spPr/>
    </dgm:pt>
    <dgm:pt modelId="{D6432209-BC0B-4879-A804-4155B7C94F5B}" type="pres">
      <dgm:prSet presAssocID="{7DF17144-7AF7-4CFB-AB3E-74C8818FE469}" presName="spNode" presStyleCnt="0"/>
      <dgm:spPr/>
    </dgm:pt>
    <dgm:pt modelId="{4B84A1DC-84CB-4368-92DE-7B17B8822870}" type="pres">
      <dgm:prSet presAssocID="{AFD18108-C15C-4BAE-BDFD-8971E226B935}" presName="sibTrans" presStyleLbl="sibTrans1D1" presStyleIdx="2" presStyleCnt="6"/>
      <dgm:spPr/>
    </dgm:pt>
    <dgm:pt modelId="{18E26017-B614-440F-B1EE-8E12153D8408}" type="pres">
      <dgm:prSet presAssocID="{77DC3236-B135-444A-A880-7B63D24F6EB6}" presName="node" presStyleLbl="node1" presStyleIdx="3" presStyleCnt="6">
        <dgm:presLayoutVars>
          <dgm:bulletEnabled val="1"/>
        </dgm:presLayoutVars>
      </dgm:prSet>
      <dgm:spPr/>
    </dgm:pt>
    <dgm:pt modelId="{7E54022E-4302-4FFC-A6F6-EDB489BCAA81}" type="pres">
      <dgm:prSet presAssocID="{77DC3236-B135-444A-A880-7B63D24F6EB6}" presName="spNode" presStyleCnt="0"/>
      <dgm:spPr/>
    </dgm:pt>
    <dgm:pt modelId="{AE93CBA1-9557-41E6-8A1A-1C55293FF693}" type="pres">
      <dgm:prSet presAssocID="{D0291AD7-71BA-4E40-B4D2-3AF004113194}" presName="sibTrans" presStyleLbl="sibTrans1D1" presStyleIdx="3" presStyleCnt="6"/>
      <dgm:spPr/>
    </dgm:pt>
    <dgm:pt modelId="{641999E8-15E1-47D9-BF23-DED7FE2A6E0A}" type="pres">
      <dgm:prSet presAssocID="{FAFC4409-099D-4123-8C6A-D99B1AC0D464}" presName="node" presStyleLbl="node1" presStyleIdx="4" presStyleCnt="6">
        <dgm:presLayoutVars>
          <dgm:bulletEnabled val="1"/>
        </dgm:presLayoutVars>
      </dgm:prSet>
      <dgm:spPr/>
    </dgm:pt>
    <dgm:pt modelId="{FE96B1CA-905A-43E8-B268-E4320B9C2BE7}" type="pres">
      <dgm:prSet presAssocID="{FAFC4409-099D-4123-8C6A-D99B1AC0D464}" presName="spNode" presStyleCnt="0"/>
      <dgm:spPr/>
    </dgm:pt>
    <dgm:pt modelId="{356557FD-034E-4621-BE91-DE60D346EFF2}" type="pres">
      <dgm:prSet presAssocID="{718D7561-0211-47BD-921A-ADA36878818B}" presName="sibTrans" presStyleLbl="sibTrans1D1" presStyleIdx="4" presStyleCnt="6"/>
      <dgm:spPr/>
    </dgm:pt>
    <dgm:pt modelId="{D88B44FA-02EF-44F6-9644-09E971DB62F1}" type="pres">
      <dgm:prSet presAssocID="{AFAE59D1-0E64-4615-A426-648C97857603}" presName="node" presStyleLbl="node1" presStyleIdx="5" presStyleCnt="6">
        <dgm:presLayoutVars>
          <dgm:bulletEnabled val="1"/>
        </dgm:presLayoutVars>
      </dgm:prSet>
      <dgm:spPr/>
    </dgm:pt>
    <dgm:pt modelId="{0D214F77-2703-4393-BA08-5D5A8B36E24D}" type="pres">
      <dgm:prSet presAssocID="{AFAE59D1-0E64-4615-A426-648C97857603}" presName="spNode" presStyleCnt="0"/>
      <dgm:spPr/>
    </dgm:pt>
    <dgm:pt modelId="{42AC3F28-A3F1-4764-8F7E-F2E79A0146FE}" type="pres">
      <dgm:prSet presAssocID="{93688700-D462-4F79-8E84-AA1E0D007831}" presName="sibTrans" presStyleLbl="sibTrans1D1" presStyleIdx="5" presStyleCnt="6"/>
      <dgm:spPr/>
    </dgm:pt>
  </dgm:ptLst>
  <dgm:cxnLst>
    <dgm:cxn modelId="{72A3AA1F-5C17-4AEC-9B22-E296E185ADD8}" type="presOf" srcId="{D0291AD7-71BA-4E40-B4D2-3AF004113194}" destId="{AE93CBA1-9557-41E6-8A1A-1C55293FF693}" srcOrd="0" destOrd="0" presId="urn:microsoft.com/office/officeart/2005/8/layout/cycle5"/>
    <dgm:cxn modelId="{44F86721-4983-4C64-9EAE-CD527AE83A45}" type="presOf" srcId="{3BE25840-E3F9-4551-9258-D8106B35B7A1}" destId="{AC4EF84B-A593-4E0F-8DCC-A64DB34B6EB1}" srcOrd="0" destOrd="0" presId="urn:microsoft.com/office/officeart/2005/8/layout/cycle5"/>
    <dgm:cxn modelId="{0B486829-B462-4F1C-8750-33B331FD10D4}" type="presOf" srcId="{FAFC4409-099D-4123-8C6A-D99B1AC0D464}" destId="{641999E8-15E1-47D9-BF23-DED7FE2A6E0A}" srcOrd="0" destOrd="0" presId="urn:microsoft.com/office/officeart/2005/8/layout/cycle5"/>
    <dgm:cxn modelId="{AC51593C-4206-4BD2-8A55-1888DDDD6EE9}" type="presOf" srcId="{5D7DF75F-13F6-4100-8DAD-BBEF600207CA}" destId="{0F0260FB-D377-4C51-BEA1-B3914F57A36A}" srcOrd="0" destOrd="0" presId="urn:microsoft.com/office/officeart/2005/8/layout/cycle5"/>
    <dgm:cxn modelId="{F155065F-E827-4DC5-B48C-3D3C6094E823}" type="presOf" srcId="{D0C58D41-A5B9-491C-A16B-96A9794DB80B}" destId="{697BDA22-FFF0-4198-9A42-5D9B17AA99CA}" srcOrd="0" destOrd="0" presId="urn:microsoft.com/office/officeart/2005/8/layout/cycle5"/>
    <dgm:cxn modelId="{2AAC7C68-EDFB-4D09-B510-2BB8A9FEDDFF}" srcId="{D0C58D41-A5B9-491C-A16B-96A9794DB80B}" destId="{7DF17144-7AF7-4CFB-AB3E-74C8818FE469}" srcOrd="2" destOrd="0" parTransId="{8714956F-D4F0-45E7-A418-80A6B129CC17}" sibTransId="{AFD18108-C15C-4BAE-BDFD-8971E226B935}"/>
    <dgm:cxn modelId="{15AE566B-A8FA-4D6C-8468-32919E30E833}" type="presOf" srcId="{718D7561-0211-47BD-921A-ADA36878818B}" destId="{356557FD-034E-4621-BE91-DE60D346EFF2}" srcOrd="0" destOrd="0" presId="urn:microsoft.com/office/officeart/2005/8/layout/cycle5"/>
    <dgm:cxn modelId="{922B426D-9C4A-46FC-BEF3-E5B22EB3C1E3}" type="presOf" srcId="{77DC3236-B135-444A-A880-7B63D24F6EB6}" destId="{18E26017-B614-440F-B1EE-8E12153D8408}" srcOrd="0" destOrd="0" presId="urn:microsoft.com/office/officeart/2005/8/layout/cycle5"/>
    <dgm:cxn modelId="{66F66972-AC65-494F-BB2A-95F63E7315F2}" srcId="{D0C58D41-A5B9-491C-A16B-96A9794DB80B}" destId="{FAFC4409-099D-4123-8C6A-D99B1AC0D464}" srcOrd="4" destOrd="0" parTransId="{A62C4829-BC51-4EC7-821C-C9F6F88B72B1}" sibTransId="{718D7561-0211-47BD-921A-ADA36878818B}"/>
    <dgm:cxn modelId="{1763C678-00E1-4D87-8763-E64C1023DB3D}" srcId="{D0C58D41-A5B9-491C-A16B-96A9794DB80B}" destId="{5D7DF75F-13F6-4100-8DAD-BBEF600207CA}" srcOrd="0" destOrd="0" parTransId="{C88B0C8A-40C9-4120-A12E-D979AF3FEE58}" sibTransId="{55DD24BB-FB18-4E40-A696-5D7CDF2B890A}"/>
    <dgm:cxn modelId="{7852FF59-3CE7-4436-AA0F-A3C96B9A2C50}" type="presOf" srcId="{93688700-D462-4F79-8E84-AA1E0D007831}" destId="{42AC3F28-A3F1-4764-8F7E-F2E79A0146FE}" srcOrd="0" destOrd="0" presId="urn:microsoft.com/office/officeart/2005/8/layout/cycle5"/>
    <dgm:cxn modelId="{D87F9292-5F09-4E86-B9FE-A499F965E03C}" type="presOf" srcId="{7DF17144-7AF7-4CFB-AB3E-74C8818FE469}" destId="{AEB116A4-600A-4B6A-925D-246564BAE574}" srcOrd="0" destOrd="0" presId="urn:microsoft.com/office/officeart/2005/8/layout/cycle5"/>
    <dgm:cxn modelId="{D7C83EA9-36B8-42CB-BD35-96217788726E}" srcId="{D0C58D41-A5B9-491C-A16B-96A9794DB80B}" destId="{77DC3236-B135-444A-A880-7B63D24F6EB6}" srcOrd="3" destOrd="0" parTransId="{F360098D-00D4-4043-B742-CBD4A6BB7A42}" sibTransId="{D0291AD7-71BA-4E40-B4D2-3AF004113194}"/>
    <dgm:cxn modelId="{B19058D4-00A7-4F47-931C-BB5A209EB1E2}" type="presOf" srcId="{55DD24BB-FB18-4E40-A696-5D7CDF2B890A}" destId="{8BF834B2-0CC8-4D1F-9871-DD0AB5FA26EE}" srcOrd="0" destOrd="0" presId="urn:microsoft.com/office/officeart/2005/8/layout/cycle5"/>
    <dgm:cxn modelId="{D661ABDB-75FA-43F9-BA67-D4ED95A9B0FE}" srcId="{D0C58D41-A5B9-491C-A16B-96A9794DB80B}" destId="{BF4C2668-7553-41B0-BFD3-659EF853A17F}" srcOrd="1" destOrd="0" parTransId="{E97A937D-9018-474A-B860-3E8B9F75C42A}" sibTransId="{3BE25840-E3F9-4551-9258-D8106B35B7A1}"/>
    <dgm:cxn modelId="{E8E46BDE-8EEC-4759-8255-1193F8BF299B}" type="presOf" srcId="{AFAE59D1-0E64-4615-A426-648C97857603}" destId="{D88B44FA-02EF-44F6-9644-09E971DB62F1}" srcOrd="0" destOrd="0" presId="urn:microsoft.com/office/officeart/2005/8/layout/cycle5"/>
    <dgm:cxn modelId="{7B8D8FF0-26A8-4559-B01F-6CEB484B07CC}" type="presOf" srcId="{BF4C2668-7553-41B0-BFD3-659EF853A17F}" destId="{F9199C13-1207-4040-8B88-8E066545C344}" srcOrd="0" destOrd="0" presId="urn:microsoft.com/office/officeart/2005/8/layout/cycle5"/>
    <dgm:cxn modelId="{A1D6EDF0-E5B6-4007-84FD-A2CAAD32F804}" srcId="{D0C58D41-A5B9-491C-A16B-96A9794DB80B}" destId="{AFAE59D1-0E64-4615-A426-648C97857603}" srcOrd="5" destOrd="0" parTransId="{C6A15DF2-17F6-481D-A1D9-8E926D8CAF22}" sibTransId="{93688700-D462-4F79-8E84-AA1E0D007831}"/>
    <dgm:cxn modelId="{44AFFBF8-2442-4B91-A31F-4705D1F1B526}" type="presOf" srcId="{AFD18108-C15C-4BAE-BDFD-8971E226B935}" destId="{4B84A1DC-84CB-4368-92DE-7B17B8822870}" srcOrd="0" destOrd="0" presId="urn:microsoft.com/office/officeart/2005/8/layout/cycle5"/>
    <dgm:cxn modelId="{66FC4512-FB16-4CC4-8C2A-085A386465BE}" type="presParOf" srcId="{697BDA22-FFF0-4198-9A42-5D9B17AA99CA}" destId="{0F0260FB-D377-4C51-BEA1-B3914F57A36A}" srcOrd="0" destOrd="0" presId="urn:microsoft.com/office/officeart/2005/8/layout/cycle5"/>
    <dgm:cxn modelId="{55AD0D95-EC96-417B-9135-D1572BD47524}" type="presParOf" srcId="{697BDA22-FFF0-4198-9A42-5D9B17AA99CA}" destId="{B2E5D7CC-A858-4342-ABCA-756A35FDF2F2}" srcOrd="1" destOrd="0" presId="urn:microsoft.com/office/officeart/2005/8/layout/cycle5"/>
    <dgm:cxn modelId="{F2F2639C-8DE5-4DE2-A14F-C4D88B8FE7B7}" type="presParOf" srcId="{697BDA22-FFF0-4198-9A42-5D9B17AA99CA}" destId="{8BF834B2-0CC8-4D1F-9871-DD0AB5FA26EE}" srcOrd="2" destOrd="0" presId="urn:microsoft.com/office/officeart/2005/8/layout/cycle5"/>
    <dgm:cxn modelId="{53D541A7-B2DA-4867-B7F4-0EDE5831B7E9}" type="presParOf" srcId="{697BDA22-FFF0-4198-9A42-5D9B17AA99CA}" destId="{F9199C13-1207-4040-8B88-8E066545C344}" srcOrd="3" destOrd="0" presId="urn:microsoft.com/office/officeart/2005/8/layout/cycle5"/>
    <dgm:cxn modelId="{B5FF3249-DFAB-48D9-BA5B-35947A648776}" type="presParOf" srcId="{697BDA22-FFF0-4198-9A42-5D9B17AA99CA}" destId="{0CB96542-3F86-4864-A5A2-782C2CF0105C}" srcOrd="4" destOrd="0" presId="urn:microsoft.com/office/officeart/2005/8/layout/cycle5"/>
    <dgm:cxn modelId="{C23B4061-FA8D-48BB-AD07-3AF7387875AC}" type="presParOf" srcId="{697BDA22-FFF0-4198-9A42-5D9B17AA99CA}" destId="{AC4EF84B-A593-4E0F-8DCC-A64DB34B6EB1}" srcOrd="5" destOrd="0" presId="urn:microsoft.com/office/officeart/2005/8/layout/cycle5"/>
    <dgm:cxn modelId="{BA334F20-1D35-4E4F-ABD6-1721300C1C3A}" type="presParOf" srcId="{697BDA22-FFF0-4198-9A42-5D9B17AA99CA}" destId="{AEB116A4-600A-4B6A-925D-246564BAE574}" srcOrd="6" destOrd="0" presId="urn:microsoft.com/office/officeart/2005/8/layout/cycle5"/>
    <dgm:cxn modelId="{027E6E93-654B-48F9-8AC1-FE27309622E0}" type="presParOf" srcId="{697BDA22-FFF0-4198-9A42-5D9B17AA99CA}" destId="{D6432209-BC0B-4879-A804-4155B7C94F5B}" srcOrd="7" destOrd="0" presId="urn:microsoft.com/office/officeart/2005/8/layout/cycle5"/>
    <dgm:cxn modelId="{A354972D-8E59-4B8A-86E6-5155132E8918}" type="presParOf" srcId="{697BDA22-FFF0-4198-9A42-5D9B17AA99CA}" destId="{4B84A1DC-84CB-4368-92DE-7B17B8822870}" srcOrd="8" destOrd="0" presId="urn:microsoft.com/office/officeart/2005/8/layout/cycle5"/>
    <dgm:cxn modelId="{24F3A17D-C26F-41BD-A498-AF322545703C}" type="presParOf" srcId="{697BDA22-FFF0-4198-9A42-5D9B17AA99CA}" destId="{18E26017-B614-440F-B1EE-8E12153D8408}" srcOrd="9" destOrd="0" presId="urn:microsoft.com/office/officeart/2005/8/layout/cycle5"/>
    <dgm:cxn modelId="{36418A74-46C0-4766-AEF3-0D1C2A11EA62}" type="presParOf" srcId="{697BDA22-FFF0-4198-9A42-5D9B17AA99CA}" destId="{7E54022E-4302-4FFC-A6F6-EDB489BCAA81}" srcOrd="10" destOrd="0" presId="urn:microsoft.com/office/officeart/2005/8/layout/cycle5"/>
    <dgm:cxn modelId="{6CA02993-752B-40D9-8326-EE40451982E3}" type="presParOf" srcId="{697BDA22-FFF0-4198-9A42-5D9B17AA99CA}" destId="{AE93CBA1-9557-41E6-8A1A-1C55293FF693}" srcOrd="11" destOrd="0" presId="urn:microsoft.com/office/officeart/2005/8/layout/cycle5"/>
    <dgm:cxn modelId="{8FA5F92F-6129-479E-A1DA-182A3A5FB184}" type="presParOf" srcId="{697BDA22-FFF0-4198-9A42-5D9B17AA99CA}" destId="{641999E8-15E1-47D9-BF23-DED7FE2A6E0A}" srcOrd="12" destOrd="0" presId="urn:microsoft.com/office/officeart/2005/8/layout/cycle5"/>
    <dgm:cxn modelId="{5740942A-1EC0-46C8-853C-034A3E421690}" type="presParOf" srcId="{697BDA22-FFF0-4198-9A42-5D9B17AA99CA}" destId="{FE96B1CA-905A-43E8-B268-E4320B9C2BE7}" srcOrd="13" destOrd="0" presId="urn:microsoft.com/office/officeart/2005/8/layout/cycle5"/>
    <dgm:cxn modelId="{7302B074-87F2-476E-8E03-3577197622F6}" type="presParOf" srcId="{697BDA22-FFF0-4198-9A42-5D9B17AA99CA}" destId="{356557FD-034E-4621-BE91-DE60D346EFF2}" srcOrd="14" destOrd="0" presId="urn:microsoft.com/office/officeart/2005/8/layout/cycle5"/>
    <dgm:cxn modelId="{43341812-56AE-4578-82A8-A2CDF5F6DCED}" type="presParOf" srcId="{697BDA22-FFF0-4198-9A42-5D9B17AA99CA}" destId="{D88B44FA-02EF-44F6-9644-09E971DB62F1}" srcOrd="15" destOrd="0" presId="urn:microsoft.com/office/officeart/2005/8/layout/cycle5"/>
    <dgm:cxn modelId="{54EE27D4-90FD-44FB-A810-EE2E7D5B8CB4}" type="presParOf" srcId="{697BDA22-FFF0-4198-9A42-5D9B17AA99CA}" destId="{0D214F77-2703-4393-BA08-5D5A8B36E24D}" srcOrd="16" destOrd="0" presId="urn:microsoft.com/office/officeart/2005/8/layout/cycle5"/>
    <dgm:cxn modelId="{4CA6EDF7-C6B7-40C6-9C3C-1EC5DD3B297A}" type="presParOf" srcId="{697BDA22-FFF0-4198-9A42-5D9B17AA99CA}" destId="{42AC3F28-A3F1-4764-8F7E-F2E79A0146FE}"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35A630-1B9C-489C-84D0-4FCB0A1DA8F3}" type="doc">
      <dgm:prSet loTypeId="urn:microsoft.com/office/officeart/2005/8/layout/radial5" loCatId="relationship" qsTypeId="urn:microsoft.com/office/officeart/2005/8/quickstyle/simple5" qsCatId="simple" csTypeId="urn:microsoft.com/office/officeart/2005/8/colors/accent5_2" csCatId="accent5" phldr="1"/>
      <dgm:spPr/>
      <dgm:t>
        <a:bodyPr/>
        <a:lstStyle/>
        <a:p>
          <a:endParaRPr lang="en-US"/>
        </a:p>
      </dgm:t>
    </dgm:pt>
    <dgm:pt modelId="{ABBE43D7-8D19-4F75-9959-4E768AA9A8D6}">
      <dgm:prSet phldrT="[Text]"/>
      <dgm:spPr/>
      <dgm:t>
        <a:bodyPr/>
        <a:lstStyle/>
        <a:p>
          <a:r>
            <a:rPr lang="en-US" dirty="0"/>
            <a:t>IAM Benefits</a:t>
          </a:r>
        </a:p>
      </dgm:t>
    </dgm:pt>
    <dgm:pt modelId="{1FD70EEB-2481-476C-ACD0-5C521019B71B}" type="parTrans" cxnId="{2962388F-1BE7-446A-98F6-96EB592823DF}">
      <dgm:prSet/>
      <dgm:spPr/>
      <dgm:t>
        <a:bodyPr/>
        <a:lstStyle/>
        <a:p>
          <a:endParaRPr lang="en-US"/>
        </a:p>
      </dgm:t>
    </dgm:pt>
    <dgm:pt modelId="{D3325977-4ED2-48E7-8B34-D5EB9E4A451D}" type="sibTrans" cxnId="{2962388F-1BE7-446A-98F6-96EB592823DF}">
      <dgm:prSet/>
      <dgm:spPr/>
      <dgm:t>
        <a:bodyPr/>
        <a:lstStyle/>
        <a:p>
          <a:endParaRPr lang="en-US"/>
        </a:p>
      </dgm:t>
    </dgm:pt>
    <dgm:pt modelId="{5E7F12A4-4FA1-4A52-A867-DC70D2FEC3F9}">
      <dgm:prSet phldrT="[Text]"/>
      <dgm:spPr/>
      <dgm:t>
        <a:bodyPr/>
        <a:lstStyle/>
        <a:p>
          <a:r>
            <a:rPr lang="en-US" dirty="0"/>
            <a:t>Single </a:t>
          </a:r>
          <a:br>
            <a:rPr lang="en-US" dirty="0"/>
          </a:br>
          <a:r>
            <a:rPr lang="en-US" dirty="0"/>
            <a:t>Sign-on</a:t>
          </a:r>
        </a:p>
        <a:p>
          <a:r>
            <a:rPr lang="en-US" dirty="0"/>
            <a:t>(SSO)</a:t>
          </a:r>
        </a:p>
      </dgm:t>
    </dgm:pt>
    <dgm:pt modelId="{76F2CCA9-72E0-4040-A242-705D4518BB7A}" type="parTrans" cxnId="{B2859265-EAC9-439B-AF39-ECEC5D254D30}">
      <dgm:prSet/>
      <dgm:spPr/>
      <dgm:t>
        <a:bodyPr/>
        <a:lstStyle/>
        <a:p>
          <a:endParaRPr lang="en-US"/>
        </a:p>
      </dgm:t>
    </dgm:pt>
    <dgm:pt modelId="{D02A6D30-7D5C-49A3-9EBC-50711DCE43FD}" type="sibTrans" cxnId="{B2859265-EAC9-439B-AF39-ECEC5D254D30}">
      <dgm:prSet/>
      <dgm:spPr/>
      <dgm:t>
        <a:bodyPr/>
        <a:lstStyle/>
        <a:p>
          <a:endParaRPr lang="en-US"/>
        </a:p>
      </dgm:t>
    </dgm:pt>
    <dgm:pt modelId="{607830C6-8326-444F-B757-863820286C92}">
      <dgm:prSet phldrT="[Text]"/>
      <dgm:spPr/>
      <dgm:t>
        <a:bodyPr/>
        <a:lstStyle/>
        <a:p>
          <a:r>
            <a:rPr lang="en-US" dirty="0"/>
            <a:t>Access Review</a:t>
          </a:r>
        </a:p>
      </dgm:t>
    </dgm:pt>
    <dgm:pt modelId="{FE01C5BC-CAE2-433A-97CC-B06727EDE367}" type="parTrans" cxnId="{34838D63-CFDF-44D1-8EE8-CB6126FB7335}">
      <dgm:prSet/>
      <dgm:spPr/>
      <dgm:t>
        <a:bodyPr/>
        <a:lstStyle/>
        <a:p>
          <a:endParaRPr lang="en-US"/>
        </a:p>
      </dgm:t>
    </dgm:pt>
    <dgm:pt modelId="{C2AB7486-64CB-4E96-B9DA-858ED9EB389E}" type="sibTrans" cxnId="{34838D63-CFDF-44D1-8EE8-CB6126FB7335}">
      <dgm:prSet/>
      <dgm:spPr/>
      <dgm:t>
        <a:bodyPr/>
        <a:lstStyle/>
        <a:p>
          <a:endParaRPr lang="en-US"/>
        </a:p>
      </dgm:t>
    </dgm:pt>
    <dgm:pt modelId="{F1A87146-0D53-4A07-89DD-F579F231F28B}">
      <dgm:prSet phldrT="[Text]"/>
      <dgm:spPr/>
      <dgm:t>
        <a:bodyPr/>
        <a:lstStyle/>
        <a:p>
          <a:r>
            <a:rPr lang="en-US" dirty="0"/>
            <a:t>Anomaly</a:t>
          </a:r>
        </a:p>
        <a:p>
          <a:r>
            <a:rPr lang="en-US" dirty="0"/>
            <a:t>Detection</a:t>
          </a:r>
        </a:p>
      </dgm:t>
    </dgm:pt>
    <dgm:pt modelId="{5AF3450F-1C04-406C-8290-01EAD022ABC0}" type="parTrans" cxnId="{3EBAB7A4-737E-4912-9ADB-92C5178624F6}">
      <dgm:prSet/>
      <dgm:spPr/>
      <dgm:t>
        <a:bodyPr/>
        <a:lstStyle/>
        <a:p>
          <a:endParaRPr lang="en-US"/>
        </a:p>
      </dgm:t>
    </dgm:pt>
    <dgm:pt modelId="{078E068A-2106-4474-991E-65996F597608}" type="sibTrans" cxnId="{3EBAB7A4-737E-4912-9ADB-92C5178624F6}">
      <dgm:prSet/>
      <dgm:spPr/>
      <dgm:t>
        <a:bodyPr/>
        <a:lstStyle/>
        <a:p>
          <a:endParaRPr lang="en-US"/>
        </a:p>
      </dgm:t>
    </dgm:pt>
    <dgm:pt modelId="{E1F126AE-7DA7-431F-BE8C-C9820DFEBC4B}">
      <dgm:prSet phldrT="[Text]"/>
      <dgm:spPr/>
      <dgm:t>
        <a:bodyPr/>
        <a:lstStyle/>
        <a:p>
          <a:r>
            <a:rPr lang="en-US" dirty="0"/>
            <a:t>MFA</a:t>
          </a:r>
        </a:p>
      </dgm:t>
    </dgm:pt>
    <dgm:pt modelId="{0D2AAEEB-FAC0-4487-AE1C-766769401437}" type="parTrans" cxnId="{03BA935F-BB8F-4D28-A186-EFA37E718184}">
      <dgm:prSet/>
      <dgm:spPr/>
      <dgm:t>
        <a:bodyPr/>
        <a:lstStyle/>
        <a:p>
          <a:endParaRPr lang="en-US"/>
        </a:p>
      </dgm:t>
    </dgm:pt>
    <dgm:pt modelId="{C969C627-37FE-42FE-A714-E249B6FCC11B}" type="sibTrans" cxnId="{03BA935F-BB8F-4D28-A186-EFA37E718184}">
      <dgm:prSet/>
      <dgm:spPr/>
      <dgm:t>
        <a:bodyPr/>
        <a:lstStyle/>
        <a:p>
          <a:endParaRPr lang="en-US"/>
        </a:p>
      </dgm:t>
    </dgm:pt>
    <dgm:pt modelId="{AC39F850-BA60-4E1A-81A2-8F3C22386A98}">
      <dgm:prSet/>
      <dgm:spPr/>
      <dgm:t>
        <a:bodyPr/>
        <a:lstStyle/>
        <a:p>
          <a:r>
            <a:rPr lang="en-US" dirty="0"/>
            <a:t>Passwordless</a:t>
          </a:r>
        </a:p>
      </dgm:t>
    </dgm:pt>
    <dgm:pt modelId="{D03CD561-C7D3-44D3-BF4D-78A5E94B183C}" type="parTrans" cxnId="{7942CBA6-4BE3-45CE-9989-B421A3886623}">
      <dgm:prSet/>
      <dgm:spPr/>
      <dgm:t>
        <a:bodyPr/>
        <a:lstStyle/>
        <a:p>
          <a:endParaRPr lang="en-US"/>
        </a:p>
      </dgm:t>
    </dgm:pt>
    <dgm:pt modelId="{DF94133A-AA7B-4EB1-B4A9-24AF4240D9C7}" type="sibTrans" cxnId="{7942CBA6-4BE3-45CE-9989-B421A3886623}">
      <dgm:prSet/>
      <dgm:spPr/>
      <dgm:t>
        <a:bodyPr/>
        <a:lstStyle/>
        <a:p>
          <a:endParaRPr lang="en-US"/>
        </a:p>
      </dgm:t>
    </dgm:pt>
    <dgm:pt modelId="{186D94EC-E695-44F7-A7BE-AD42381A57A9}" type="pres">
      <dgm:prSet presAssocID="{7A35A630-1B9C-489C-84D0-4FCB0A1DA8F3}" presName="Name0" presStyleCnt="0">
        <dgm:presLayoutVars>
          <dgm:chMax val="1"/>
          <dgm:dir/>
          <dgm:animLvl val="ctr"/>
          <dgm:resizeHandles val="exact"/>
        </dgm:presLayoutVars>
      </dgm:prSet>
      <dgm:spPr/>
    </dgm:pt>
    <dgm:pt modelId="{6F761E23-2899-4738-9B95-68B6D65A153C}" type="pres">
      <dgm:prSet presAssocID="{ABBE43D7-8D19-4F75-9959-4E768AA9A8D6}" presName="centerShape" presStyleLbl="node0" presStyleIdx="0" presStyleCnt="1"/>
      <dgm:spPr/>
    </dgm:pt>
    <dgm:pt modelId="{A8137493-2C84-4E82-9815-2EF4A25C82F6}" type="pres">
      <dgm:prSet presAssocID="{76F2CCA9-72E0-4040-A242-705D4518BB7A}" presName="parTrans" presStyleLbl="sibTrans2D1" presStyleIdx="0" presStyleCnt="5"/>
      <dgm:spPr/>
    </dgm:pt>
    <dgm:pt modelId="{B3FC1BFC-A9C8-462D-A5AE-347DC87FB61E}" type="pres">
      <dgm:prSet presAssocID="{76F2CCA9-72E0-4040-A242-705D4518BB7A}" presName="connectorText" presStyleLbl="sibTrans2D1" presStyleIdx="0" presStyleCnt="5"/>
      <dgm:spPr/>
    </dgm:pt>
    <dgm:pt modelId="{1E2F6B3D-B8F8-419D-A174-AC9B65DC631E}" type="pres">
      <dgm:prSet presAssocID="{5E7F12A4-4FA1-4A52-A867-DC70D2FEC3F9}" presName="node" presStyleLbl="node1" presStyleIdx="0" presStyleCnt="5">
        <dgm:presLayoutVars>
          <dgm:bulletEnabled val="1"/>
        </dgm:presLayoutVars>
      </dgm:prSet>
      <dgm:spPr/>
    </dgm:pt>
    <dgm:pt modelId="{B43734EF-149D-4DE1-9480-B0F644E9977E}" type="pres">
      <dgm:prSet presAssocID="{FE01C5BC-CAE2-433A-97CC-B06727EDE367}" presName="parTrans" presStyleLbl="sibTrans2D1" presStyleIdx="1" presStyleCnt="5"/>
      <dgm:spPr/>
    </dgm:pt>
    <dgm:pt modelId="{72A067F6-C315-4853-97C3-6A8C5988CCC1}" type="pres">
      <dgm:prSet presAssocID="{FE01C5BC-CAE2-433A-97CC-B06727EDE367}" presName="connectorText" presStyleLbl="sibTrans2D1" presStyleIdx="1" presStyleCnt="5"/>
      <dgm:spPr/>
    </dgm:pt>
    <dgm:pt modelId="{B25486EC-6724-40BA-A99F-846F57AA5494}" type="pres">
      <dgm:prSet presAssocID="{607830C6-8326-444F-B757-863820286C92}" presName="node" presStyleLbl="node1" presStyleIdx="1" presStyleCnt="5">
        <dgm:presLayoutVars>
          <dgm:bulletEnabled val="1"/>
        </dgm:presLayoutVars>
      </dgm:prSet>
      <dgm:spPr/>
    </dgm:pt>
    <dgm:pt modelId="{B3B11BC2-C0FF-441B-94C3-BB9A91B6FC85}" type="pres">
      <dgm:prSet presAssocID="{5AF3450F-1C04-406C-8290-01EAD022ABC0}" presName="parTrans" presStyleLbl="sibTrans2D1" presStyleIdx="2" presStyleCnt="5"/>
      <dgm:spPr/>
    </dgm:pt>
    <dgm:pt modelId="{3428D882-A5F1-4BE5-A7EC-D5333B84DA2D}" type="pres">
      <dgm:prSet presAssocID="{5AF3450F-1C04-406C-8290-01EAD022ABC0}" presName="connectorText" presStyleLbl="sibTrans2D1" presStyleIdx="2" presStyleCnt="5"/>
      <dgm:spPr/>
    </dgm:pt>
    <dgm:pt modelId="{43673CEC-6D6A-4DC7-837D-373762CCCD69}" type="pres">
      <dgm:prSet presAssocID="{F1A87146-0D53-4A07-89DD-F579F231F28B}" presName="node" presStyleLbl="node1" presStyleIdx="2" presStyleCnt="5">
        <dgm:presLayoutVars>
          <dgm:bulletEnabled val="1"/>
        </dgm:presLayoutVars>
      </dgm:prSet>
      <dgm:spPr/>
    </dgm:pt>
    <dgm:pt modelId="{71C4DDC6-E750-48FA-864E-077F0CEB0C56}" type="pres">
      <dgm:prSet presAssocID="{0D2AAEEB-FAC0-4487-AE1C-766769401437}" presName="parTrans" presStyleLbl="sibTrans2D1" presStyleIdx="3" presStyleCnt="5"/>
      <dgm:spPr/>
    </dgm:pt>
    <dgm:pt modelId="{F2C80777-298C-4537-9F41-E4F76F0C87B7}" type="pres">
      <dgm:prSet presAssocID="{0D2AAEEB-FAC0-4487-AE1C-766769401437}" presName="connectorText" presStyleLbl="sibTrans2D1" presStyleIdx="3" presStyleCnt="5"/>
      <dgm:spPr/>
    </dgm:pt>
    <dgm:pt modelId="{74863104-0007-454D-A400-135DF198B239}" type="pres">
      <dgm:prSet presAssocID="{E1F126AE-7DA7-431F-BE8C-C9820DFEBC4B}" presName="node" presStyleLbl="node1" presStyleIdx="3" presStyleCnt="5">
        <dgm:presLayoutVars>
          <dgm:bulletEnabled val="1"/>
        </dgm:presLayoutVars>
      </dgm:prSet>
      <dgm:spPr/>
    </dgm:pt>
    <dgm:pt modelId="{1EAFDB4A-2190-4D7E-ABB6-10501C01DB04}" type="pres">
      <dgm:prSet presAssocID="{D03CD561-C7D3-44D3-BF4D-78A5E94B183C}" presName="parTrans" presStyleLbl="sibTrans2D1" presStyleIdx="4" presStyleCnt="5"/>
      <dgm:spPr/>
    </dgm:pt>
    <dgm:pt modelId="{9F71F245-BBAF-412C-A4DE-0E0BDE535CDF}" type="pres">
      <dgm:prSet presAssocID="{D03CD561-C7D3-44D3-BF4D-78A5E94B183C}" presName="connectorText" presStyleLbl="sibTrans2D1" presStyleIdx="4" presStyleCnt="5"/>
      <dgm:spPr/>
    </dgm:pt>
    <dgm:pt modelId="{CC345253-1686-4A93-B800-B545EAEE92E9}" type="pres">
      <dgm:prSet presAssocID="{AC39F850-BA60-4E1A-81A2-8F3C22386A98}" presName="node" presStyleLbl="node1" presStyleIdx="4" presStyleCnt="5">
        <dgm:presLayoutVars>
          <dgm:bulletEnabled val="1"/>
        </dgm:presLayoutVars>
      </dgm:prSet>
      <dgm:spPr/>
    </dgm:pt>
  </dgm:ptLst>
  <dgm:cxnLst>
    <dgm:cxn modelId="{A4792704-933D-4E0D-88C9-9D8058A8AAEA}" type="presOf" srcId="{ABBE43D7-8D19-4F75-9959-4E768AA9A8D6}" destId="{6F761E23-2899-4738-9B95-68B6D65A153C}" srcOrd="0" destOrd="0" presId="urn:microsoft.com/office/officeart/2005/8/layout/radial5"/>
    <dgm:cxn modelId="{E65B7408-5D5A-482B-A71B-43CADD275AF8}" type="presOf" srcId="{0D2AAEEB-FAC0-4487-AE1C-766769401437}" destId="{71C4DDC6-E750-48FA-864E-077F0CEB0C56}" srcOrd="0" destOrd="0" presId="urn:microsoft.com/office/officeart/2005/8/layout/radial5"/>
    <dgm:cxn modelId="{B241E210-5672-42B8-8A75-CC07421B391E}" type="presOf" srcId="{D03CD561-C7D3-44D3-BF4D-78A5E94B183C}" destId="{9F71F245-BBAF-412C-A4DE-0E0BDE535CDF}" srcOrd="1" destOrd="0" presId="urn:microsoft.com/office/officeart/2005/8/layout/radial5"/>
    <dgm:cxn modelId="{E3848321-6332-4967-A48C-AF2CCD873B61}" type="presOf" srcId="{AC39F850-BA60-4E1A-81A2-8F3C22386A98}" destId="{CC345253-1686-4A93-B800-B545EAEE92E9}" srcOrd="0" destOrd="0" presId="urn:microsoft.com/office/officeart/2005/8/layout/radial5"/>
    <dgm:cxn modelId="{9C82AA24-D83A-45D1-A45A-646FEB9FFEDF}" type="presOf" srcId="{5AF3450F-1C04-406C-8290-01EAD022ABC0}" destId="{3428D882-A5F1-4BE5-A7EC-D5333B84DA2D}" srcOrd="1" destOrd="0" presId="urn:microsoft.com/office/officeart/2005/8/layout/radial5"/>
    <dgm:cxn modelId="{48BE115F-F814-48F8-BAE2-0CE582D04089}" type="presOf" srcId="{FE01C5BC-CAE2-433A-97CC-B06727EDE367}" destId="{B43734EF-149D-4DE1-9480-B0F644E9977E}" srcOrd="0" destOrd="0" presId="urn:microsoft.com/office/officeart/2005/8/layout/radial5"/>
    <dgm:cxn modelId="{03BA935F-BB8F-4D28-A186-EFA37E718184}" srcId="{ABBE43D7-8D19-4F75-9959-4E768AA9A8D6}" destId="{E1F126AE-7DA7-431F-BE8C-C9820DFEBC4B}" srcOrd="3" destOrd="0" parTransId="{0D2AAEEB-FAC0-4487-AE1C-766769401437}" sibTransId="{C969C627-37FE-42FE-A714-E249B6FCC11B}"/>
    <dgm:cxn modelId="{34838D63-CFDF-44D1-8EE8-CB6126FB7335}" srcId="{ABBE43D7-8D19-4F75-9959-4E768AA9A8D6}" destId="{607830C6-8326-444F-B757-863820286C92}" srcOrd="1" destOrd="0" parTransId="{FE01C5BC-CAE2-433A-97CC-B06727EDE367}" sibTransId="{C2AB7486-64CB-4E96-B9DA-858ED9EB389E}"/>
    <dgm:cxn modelId="{0F6BCD43-6B04-4D76-A2D2-F79767BD43F0}" type="presOf" srcId="{FE01C5BC-CAE2-433A-97CC-B06727EDE367}" destId="{72A067F6-C315-4853-97C3-6A8C5988CCC1}" srcOrd="1" destOrd="0" presId="urn:microsoft.com/office/officeart/2005/8/layout/radial5"/>
    <dgm:cxn modelId="{61A98164-9115-43D1-9140-FE75A78B5042}" type="presOf" srcId="{7A35A630-1B9C-489C-84D0-4FCB0A1DA8F3}" destId="{186D94EC-E695-44F7-A7BE-AD42381A57A9}" srcOrd="0" destOrd="0" presId="urn:microsoft.com/office/officeart/2005/8/layout/radial5"/>
    <dgm:cxn modelId="{B2859265-EAC9-439B-AF39-ECEC5D254D30}" srcId="{ABBE43D7-8D19-4F75-9959-4E768AA9A8D6}" destId="{5E7F12A4-4FA1-4A52-A867-DC70D2FEC3F9}" srcOrd="0" destOrd="0" parTransId="{76F2CCA9-72E0-4040-A242-705D4518BB7A}" sibTransId="{D02A6D30-7D5C-49A3-9EBC-50711DCE43FD}"/>
    <dgm:cxn modelId="{BABB3B74-4508-49DF-B8C8-917683768FE0}" type="presOf" srcId="{76F2CCA9-72E0-4040-A242-705D4518BB7A}" destId="{A8137493-2C84-4E82-9815-2EF4A25C82F6}" srcOrd="0" destOrd="0" presId="urn:microsoft.com/office/officeart/2005/8/layout/radial5"/>
    <dgm:cxn modelId="{955C4A55-F9C4-4B24-91EC-42E99347EEA8}" type="presOf" srcId="{E1F126AE-7DA7-431F-BE8C-C9820DFEBC4B}" destId="{74863104-0007-454D-A400-135DF198B239}" srcOrd="0" destOrd="0" presId="urn:microsoft.com/office/officeart/2005/8/layout/radial5"/>
    <dgm:cxn modelId="{2962388F-1BE7-446A-98F6-96EB592823DF}" srcId="{7A35A630-1B9C-489C-84D0-4FCB0A1DA8F3}" destId="{ABBE43D7-8D19-4F75-9959-4E768AA9A8D6}" srcOrd="0" destOrd="0" parTransId="{1FD70EEB-2481-476C-ACD0-5C521019B71B}" sibTransId="{D3325977-4ED2-48E7-8B34-D5EB9E4A451D}"/>
    <dgm:cxn modelId="{2B86BF94-8685-4A7D-A109-868B4DB0A099}" type="presOf" srcId="{F1A87146-0D53-4A07-89DD-F579F231F28B}" destId="{43673CEC-6D6A-4DC7-837D-373762CCCD69}" srcOrd="0" destOrd="0" presId="urn:microsoft.com/office/officeart/2005/8/layout/radial5"/>
    <dgm:cxn modelId="{3EBAB7A4-737E-4912-9ADB-92C5178624F6}" srcId="{ABBE43D7-8D19-4F75-9959-4E768AA9A8D6}" destId="{F1A87146-0D53-4A07-89DD-F579F231F28B}" srcOrd="2" destOrd="0" parTransId="{5AF3450F-1C04-406C-8290-01EAD022ABC0}" sibTransId="{078E068A-2106-4474-991E-65996F597608}"/>
    <dgm:cxn modelId="{7942CBA6-4BE3-45CE-9989-B421A3886623}" srcId="{ABBE43D7-8D19-4F75-9959-4E768AA9A8D6}" destId="{AC39F850-BA60-4E1A-81A2-8F3C22386A98}" srcOrd="4" destOrd="0" parTransId="{D03CD561-C7D3-44D3-BF4D-78A5E94B183C}" sibTransId="{DF94133A-AA7B-4EB1-B4A9-24AF4240D9C7}"/>
    <dgm:cxn modelId="{409456C0-DD49-4D57-898D-13E4781A3D24}" type="presOf" srcId="{76F2CCA9-72E0-4040-A242-705D4518BB7A}" destId="{B3FC1BFC-A9C8-462D-A5AE-347DC87FB61E}" srcOrd="1" destOrd="0" presId="urn:microsoft.com/office/officeart/2005/8/layout/radial5"/>
    <dgm:cxn modelId="{5900EBD8-052B-4ADD-8D8A-09E34456C4CA}" type="presOf" srcId="{5E7F12A4-4FA1-4A52-A867-DC70D2FEC3F9}" destId="{1E2F6B3D-B8F8-419D-A174-AC9B65DC631E}" srcOrd="0" destOrd="0" presId="urn:microsoft.com/office/officeart/2005/8/layout/radial5"/>
    <dgm:cxn modelId="{B88C7BDB-BFFA-4A48-9DC8-E8EEA87E6E11}" type="presOf" srcId="{D03CD561-C7D3-44D3-BF4D-78A5E94B183C}" destId="{1EAFDB4A-2190-4D7E-ABB6-10501C01DB04}" srcOrd="0" destOrd="0" presId="urn:microsoft.com/office/officeart/2005/8/layout/radial5"/>
    <dgm:cxn modelId="{568C1BE6-5F6F-432D-90AB-BC2825AC79FA}" type="presOf" srcId="{607830C6-8326-444F-B757-863820286C92}" destId="{B25486EC-6724-40BA-A99F-846F57AA5494}" srcOrd="0" destOrd="0" presId="urn:microsoft.com/office/officeart/2005/8/layout/radial5"/>
    <dgm:cxn modelId="{D52BFBEF-24C8-4195-9531-24D3C9A2E1C3}" type="presOf" srcId="{0D2AAEEB-FAC0-4487-AE1C-766769401437}" destId="{F2C80777-298C-4537-9F41-E4F76F0C87B7}" srcOrd="1" destOrd="0" presId="urn:microsoft.com/office/officeart/2005/8/layout/radial5"/>
    <dgm:cxn modelId="{2FAE80F5-DF5E-4028-84B6-CFC1F62D20B6}" type="presOf" srcId="{5AF3450F-1C04-406C-8290-01EAD022ABC0}" destId="{B3B11BC2-C0FF-441B-94C3-BB9A91B6FC85}" srcOrd="0" destOrd="0" presId="urn:microsoft.com/office/officeart/2005/8/layout/radial5"/>
    <dgm:cxn modelId="{805ED1F5-D43F-43C4-9D0F-A5985CFAD904}" type="presParOf" srcId="{186D94EC-E695-44F7-A7BE-AD42381A57A9}" destId="{6F761E23-2899-4738-9B95-68B6D65A153C}" srcOrd="0" destOrd="0" presId="urn:microsoft.com/office/officeart/2005/8/layout/radial5"/>
    <dgm:cxn modelId="{EC531389-5FDD-4EDD-9F40-A3D7DACE214D}" type="presParOf" srcId="{186D94EC-E695-44F7-A7BE-AD42381A57A9}" destId="{A8137493-2C84-4E82-9815-2EF4A25C82F6}" srcOrd="1" destOrd="0" presId="urn:microsoft.com/office/officeart/2005/8/layout/radial5"/>
    <dgm:cxn modelId="{ED412E33-D01F-496C-B5A9-EC2E8257B27D}" type="presParOf" srcId="{A8137493-2C84-4E82-9815-2EF4A25C82F6}" destId="{B3FC1BFC-A9C8-462D-A5AE-347DC87FB61E}" srcOrd="0" destOrd="0" presId="urn:microsoft.com/office/officeart/2005/8/layout/radial5"/>
    <dgm:cxn modelId="{CA4AE438-2A74-44D8-BC43-5361E1EDFCF0}" type="presParOf" srcId="{186D94EC-E695-44F7-A7BE-AD42381A57A9}" destId="{1E2F6B3D-B8F8-419D-A174-AC9B65DC631E}" srcOrd="2" destOrd="0" presId="urn:microsoft.com/office/officeart/2005/8/layout/radial5"/>
    <dgm:cxn modelId="{0E1626CF-D4CE-480E-ADD3-2D29E9E05BD7}" type="presParOf" srcId="{186D94EC-E695-44F7-A7BE-AD42381A57A9}" destId="{B43734EF-149D-4DE1-9480-B0F644E9977E}" srcOrd="3" destOrd="0" presId="urn:microsoft.com/office/officeart/2005/8/layout/radial5"/>
    <dgm:cxn modelId="{2F97FD75-876D-4E0A-8336-8D6ABD16C9E2}" type="presParOf" srcId="{B43734EF-149D-4DE1-9480-B0F644E9977E}" destId="{72A067F6-C315-4853-97C3-6A8C5988CCC1}" srcOrd="0" destOrd="0" presId="urn:microsoft.com/office/officeart/2005/8/layout/radial5"/>
    <dgm:cxn modelId="{5C8B6EC5-1CBA-4557-A552-31B8E3790290}" type="presParOf" srcId="{186D94EC-E695-44F7-A7BE-AD42381A57A9}" destId="{B25486EC-6724-40BA-A99F-846F57AA5494}" srcOrd="4" destOrd="0" presId="urn:microsoft.com/office/officeart/2005/8/layout/radial5"/>
    <dgm:cxn modelId="{7852E399-F0E0-4FB0-9593-C661B0C7F583}" type="presParOf" srcId="{186D94EC-E695-44F7-A7BE-AD42381A57A9}" destId="{B3B11BC2-C0FF-441B-94C3-BB9A91B6FC85}" srcOrd="5" destOrd="0" presId="urn:microsoft.com/office/officeart/2005/8/layout/radial5"/>
    <dgm:cxn modelId="{7A7A3B7A-B489-4513-A9C5-A94BCC377BBA}" type="presParOf" srcId="{B3B11BC2-C0FF-441B-94C3-BB9A91B6FC85}" destId="{3428D882-A5F1-4BE5-A7EC-D5333B84DA2D}" srcOrd="0" destOrd="0" presId="urn:microsoft.com/office/officeart/2005/8/layout/radial5"/>
    <dgm:cxn modelId="{58700CF1-9BB2-4A4C-A8EA-CB06EE2941D7}" type="presParOf" srcId="{186D94EC-E695-44F7-A7BE-AD42381A57A9}" destId="{43673CEC-6D6A-4DC7-837D-373762CCCD69}" srcOrd="6" destOrd="0" presId="urn:microsoft.com/office/officeart/2005/8/layout/radial5"/>
    <dgm:cxn modelId="{55077364-EE7F-45F3-A1EF-319CF581D59E}" type="presParOf" srcId="{186D94EC-E695-44F7-A7BE-AD42381A57A9}" destId="{71C4DDC6-E750-48FA-864E-077F0CEB0C56}" srcOrd="7" destOrd="0" presId="urn:microsoft.com/office/officeart/2005/8/layout/radial5"/>
    <dgm:cxn modelId="{67AF1A29-769B-4CA3-8971-A52302871312}" type="presParOf" srcId="{71C4DDC6-E750-48FA-864E-077F0CEB0C56}" destId="{F2C80777-298C-4537-9F41-E4F76F0C87B7}" srcOrd="0" destOrd="0" presId="urn:microsoft.com/office/officeart/2005/8/layout/radial5"/>
    <dgm:cxn modelId="{E0FDA21A-2AAB-4014-B42F-179907F646CB}" type="presParOf" srcId="{186D94EC-E695-44F7-A7BE-AD42381A57A9}" destId="{74863104-0007-454D-A400-135DF198B239}" srcOrd="8" destOrd="0" presId="urn:microsoft.com/office/officeart/2005/8/layout/radial5"/>
    <dgm:cxn modelId="{A634516D-4448-44D8-8FE1-40490976ED2B}" type="presParOf" srcId="{186D94EC-E695-44F7-A7BE-AD42381A57A9}" destId="{1EAFDB4A-2190-4D7E-ABB6-10501C01DB04}" srcOrd="9" destOrd="0" presId="urn:microsoft.com/office/officeart/2005/8/layout/radial5"/>
    <dgm:cxn modelId="{302717FB-2CF4-4307-9A99-06C66AF36C54}" type="presParOf" srcId="{1EAFDB4A-2190-4D7E-ABB6-10501C01DB04}" destId="{9F71F245-BBAF-412C-A4DE-0E0BDE535CDF}" srcOrd="0" destOrd="0" presId="urn:microsoft.com/office/officeart/2005/8/layout/radial5"/>
    <dgm:cxn modelId="{8E640688-9F46-4FE2-A921-FA4863ACA95D}" type="presParOf" srcId="{186D94EC-E695-44F7-A7BE-AD42381A57A9}" destId="{CC345253-1686-4A93-B800-B545EAEE92E9}"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260FB-D377-4C51-BEA1-B3914F57A36A}">
      <dsp:nvSpPr>
        <dsp:cNvPr id="0" name=""/>
        <dsp:cNvSpPr/>
      </dsp:nvSpPr>
      <dsp:spPr>
        <a:xfrm>
          <a:off x="4743003" y="3013"/>
          <a:ext cx="1486792" cy="966415"/>
        </a:xfrm>
        <a:prstGeom prst="roundRect">
          <a:avLst/>
        </a:prstGeom>
        <a:gradFill rotWithShape="0">
          <a:gsLst>
            <a:gs pos="0">
              <a:schemeClr val="accent2">
                <a:shade val="50000"/>
                <a:hueOff val="0"/>
                <a:satOff val="0"/>
                <a:lumOff val="0"/>
                <a:alphaOff val="0"/>
                <a:shade val="51000"/>
                <a:satMod val="130000"/>
              </a:schemeClr>
            </a:gs>
            <a:gs pos="80000">
              <a:schemeClr val="accent2">
                <a:shade val="50000"/>
                <a:hueOff val="0"/>
                <a:satOff val="0"/>
                <a:lumOff val="0"/>
                <a:alphaOff val="0"/>
                <a:shade val="93000"/>
                <a:satMod val="130000"/>
              </a:schemeClr>
            </a:gs>
            <a:gs pos="100000">
              <a:schemeClr val="accent2">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Risk Assessment</a:t>
          </a:r>
        </a:p>
      </dsp:txBody>
      <dsp:txXfrm>
        <a:off x="4790179" y="50189"/>
        <a:ext cx="1392440" cy="872063"/>
      </dsp:txXfrm>
    </dsp:sp>
    <dsp:sp modelId="{8BF834B2-0CC8-4D1F-9871-DD0AB5FA26EE}">
      <dsp:nvSpPr>
        <dsp:cNvPr id="0" name=""/>
        <dsp:cNvSpPr/>
      </dsp:nvSpPr>
      <dsp:spPr>
        <a:xfrm>
          <a:off x="3557243" y="486220"/>
          <a:ext cx="3858313" cy="3858313"/>
        </a:xfrm>
        <a:custGeom>
          <a:avLst/>
          <a:gdLst/>
          <a:ahLst/>
          <a:cxnLst/>
          <a:rect l="0" t="0" r="0" b="0"/>
          <a:pathLst>
            <a:path>
              <a:moveTo>
                <a:pt x="2871333" y="245722"/>
              </a:moveTo>
              <a:arcTo wR="1929156" hR="1929156" stAng="17954080" swAng="1210516"/>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199C13-1207-4040-8B88-8E066545C344}">
      <dsp:nvSpPr>
        <dsp:cNvPr id="0" name=""/>
        <dsp:cNvSpPr/>
      </dsp:nvSpPr>
      <dsp:spPr>
        <a:xfrm>
          <a:off x="6577740" y="1336027"/>
          <a:ext cx="1486792" cy="966415"/>
        </a:xfrm>
        <a:prstGeom prst="roundRect">
          <a:avLst/>
        </a:prstGeom>
        <a:gradFill rotWithShape="0">
          <a:gsLst>
            <a:gs pos="0">
              <a:schemeClr val="accent2">
                <a:shade val="50000"/>
                <a:hueOff val="256663"/>
                <a:satOff val="-6888"/>
                <a:lumOff val="19712"/>
                <a:alphaOff val="0"/>
                <a:shade val="51000"/>
                <a:satMod val="130000"/>
              </a:schemeClr>
            </a:gs>
            <a:gs pos="80000">
              <a:schemeClr val="accent2">
                <a:shade val="50000"/>
                <a:hueOff val="256663"/>
                <a:satOff val="-6888"/>
                <a:lumOff val="19712"/>
                <a:alphaOff val="0"/>
                <a:shade val="93000"/>
                <a:satMod val="130000"/>
              </a:schemeClr>
            </a:gs>
            <a:gs pos="100000">
              <a:schemeClr val="accent2">
                <a:shade val="50000"/>
                <a:hueOff val="256663"/>
                <a:satOff val="-6888"/>
                <a:lumOff val="1971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Review</a:t>
          </a:r>
          <a:br>
            <a:rPr lang="en-US" sz="1800" kern="1200" dirty="0"/>
          </a:br>
          <a:r>
            <a:rPr lang="en-US" sz="1800" kern="1200" dirty="0"/>
            <a:t>Schedule</a:t>
          </a:r>
        </a:p>
      </dsp:txBody>
      <dsp:txXfrm>
        <a:off x="6624916" y="1383203"/>
        <a:ext cx="1392440" cy="872063"/>
      </dsp:txXfrm>
    </dsp:sp>
    <dsp:sp modelId="{AC4EF84B-A593-4E0F-8DCC-A64DB34B6EB1}">
      <dsp:nvSpPr>
        <dsp:cNvPr id="0" name=""/>
        <dsp:cNvSpPr/>
      </dsp:nvSpPr>
      <dsp:spPr>
        <a:xfrm>
          <a:off x="3557243" y="486220"/>
          <a:ext cx="3858313" cy="3858313"/>
        </a:xfrm>
        <a:custGeom>
          <a:avLst/>
          <a:gdLst/>
          <a:ahLst/>
          <a:cxnLst/>
          <a:rect l="0" t="0" r="0" b="0"/>
          <a:pathLst>
            <a:path>
              <a:moveTo>
                <a:pt x="3853672" y="2062887"/>
              </a:moveTo>
              <a:arcTo wR="1929156" hR="1929156" stAng="21838499" swAng="1358935"/>
            </a:path>
          </a:pathLst>
        </a:custGeom>
        <a:noFill/>
        <a:ln w="9525" cap="flat" cmpd="sng" algn="ctr">
          <a:solidFill>
            <a:schemeClr val="accent2">
              <a:shade val="90000"/>
              <a:hueOff val="249891"/>
              <a:satOff val="-5734"/>
              <a:lumOff val="14332"/>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EB116A4-600A-4B6A-925D-246564BAE574}">
      <dsp:nvSpPr>
        <dsp:cNvPr id="0" name=""/>
        <dsp:cNvSpPr/>
      </dsp:nvSpPr>
      <dsp:spPr>
        <a:xfrm>
          <a:off x="5876933" y="3492890"/>
          <a:ext cx="1486792" cy="966415"/>
        </a:xfrm>
        <a:prstGeom prst="roundRect">
          <a:avLst/>
        </a:prstGeom>
        <a:gradFill rotWithShape="0">
          <a:gsLst>
            <a:gs pos="0">
              <a:schemeClr val="accent2">
                <a:shade val="50000"/>
                <a:hueOff val="513327"/>
                <a:satOff val="-13775"/>
                <a:lumOff val="39425"/>
                <a:alphaOff val="0"/>
                <a:shade val="51000"/>
                <a:satMod val="130000"/>
              </a:schemeClr>
            </a:gs>
            <a:gs pos="80000">
              <a:schemeClr val="accent2">
                <a:shade val="50000"/>
                <a:hueOff val="513327"/>
                <a:satOff val="-13775"/>
                <a:lumOff val="39425"/>
                <a:alphaOff val="0"/>
                <a:shade val="93000"/>
                <a:satMod val="130000"/>
              </a:schemeClr>
            </a:gs>
            <a:gs pos="100000">
              <a:schemeClr val="accent2">
                <a:shade val="50000"/>
                <a:hueOff val="513327"/>
                <a:satOff val="-13775"/>
                <a:lumOff val="3942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Data Owner Training</a:t>
          </a:r>
        </a:p>
      </dsp:txBody>
      <dsp:txXfrm>
        <a:off x="5924109" y="3540066"/>
        <a:ext cx="1392440" cy="872063"/>
      </dsp:txXfrm>
    </dsp:sp>
    <dsp:sp modelId="{4B84A1DC-84CB-4368-92DE-7B17B8822870}">
      <dsp:nvSpPr>
        <dsp:cNvPr id="0" name=""/>
        <dsp:cNvSpPr/>
      </dsp:nvSpPr>
      <dsp:spPr>
        <a:xfrm>
          <a:off x="3557243" y="486220"/>
          <a:ext cx="3858313" cy="3858313"/>
        </a:xfrm>
        <a:custGeom>
          <a:avLst/>
          <a:gdLst/>
          <a:ahLst/>
          <a:cxnLst/>
          <a:rect l="0" t="0" r="0" b="0"/>
          <a:pathLst>
            <a:path>
              <a:moveTo>
                <a:pt x="2165598" y="3843769"/>
              </a:moveTo>
              <a:arcTo wR="1929156" hR="1929156" stAng="4977600" swAng="844800"/>
            </a:path>
          </a:pathLst>
        </a:custGeom>
        <a:noFill/>
        <a:ln w="9525" cap="flat" cmpd="sng" algn="ctr">
          <a:solidFill>
            <a:schemeClr val="accent2">
              <a:shade val="90000"/>
              <a:hueOff val="499783"/>
              <a:satOff val="-11469"/>
              <a:lumOff val="2866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8E26017-B614-440F-B1EE-8E12153D8408}">
      <dsp:nvSpPr>
        <dsp:cNvPr id="0" name=""/>
        <dsp:cNvSpPr/>
      </dsp:nvSpPr>
      <dsp:spPr>
        <a:xfrm>
          <a:off x="3609073" y="3492890"/>
          <a:ext cx="1486792" cy="966415"/>
        </a:xfrm>
        <a:prstGeom prst="roundRect">
          <a:avLst/>
        </a:prstGeom>
        <a:gradFill rotWithShape="0">
          <a:gsLst>
            <a:gs pos="0">
              <a:schemeClr val="accent2">
                <a:shade val="50000"/>
                <a:hueOff val="513327"/>
                <a:satOff val="-13775"/>
                <a:lumOff val="39425"/>
                <a:alphaOff val="0"/>
                <a:shade val="51000"/>
                <a:satMod val="130000"/>
              </a:schemeClr>
            </a:gs>
            <a:gs pos="80000">
              <a:schemeClr val="accent2">
                <a:shade val="50000"/>
                <a:hueOff val="513327"/>
                <a:satOff val="-13775"/>
                <a:lumOff val="39425"/>
                <a:alphaOff val="0"/>
                <a:shade val="93000"/>
                <a:satMod val="130000"/>
              </a:schemeClr>
            </a:gs>
            <a:gs pos="100000">
              <a:schemeClr val="accent2">
                <a:shade val="50000"/>
                <a:hueOff val="513327"/>
                <a:satOff val="-13775"/>
                <a:lumOff val="3942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Implement Reviews</a:t>
          </a:r>
        </a:p>
      </dsp:txBody>
      <dsp:txXfrm>
        <a:off x="3656249" y="3540066"/>
        <a:ext cx="1392440" cy="872063"/>
      </dsp:txXfrm>
    </dsp:sp>
    <dsp:sp modelId="{AE93CBA1-9557-41E6-8A1A-1C55293FF693}">
      <dsp:nvSpPr>
        <dsp:cNvPr id="0" name=""/>
        <dsp:cNvSpPr/>
      </dsp:nvSpPr>
      <dsp:spPr>
        <a:xfrm>
          <a:off x="3557243" y="486220"/>
          <a:ext cx="3858313" cy="3858313"/>
        </a:xfrm>
        <a:custGeom>
          <a:avLst/>
          <a:gdLst/>
          <a:ahLst/>
          <a:cxnLst/>
          <a:rect l="0" t="0" r="0" b="0"/>
          <a:pathLst>
            <a:path>
              <a:moveTo>
                <a:pt x="204553" y="2793673"/>
              </a:moveTo>
              <a:arcTo wR="1929156" hR="1929156" stAng="9202566" swAng="1358935"/>
            </a:path>
          </a:pathLst>
        </a:custGeom>
        <a:noFill/>
        <a:ln w="9525" cap="flat" cmpd="sng" algn="ctr">
          <a:solidFill>
            <a:schemeClr val="accent2">
              <a:shade val="90000"/>
              <a:hueOff val="499783"/>
              <a:satOff val="-11469"/>
              <a:lumOff val="2866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41999E8-15E1-47D9-BF23-DED7FE2A6E0A}">
      <dsp:nvSpPr>
        <dsp:cNvPr id="0" name=""/>
        <dsp:cNvSpPr/>
      </dsp:nvSpPr>
      <dsp:spPr>
        <a:xfrm>
          <a:off x="2908266" y="1336027"/>
          <a:ext cx="1486792" cy="966415"/>
        </a:xfrm>
        <a:prstGeom prst="roundRect">
          <a:avLst/>
        </a:prstGeom>
        <a:gradFill rotWithShape="0">
          <a:gsLst>
            <a:gs pos="0">
              <a:schemeClr val="accent2">
                <a:shade val="50000"/>
                <a:hueOff val="256663"/>
                <a:satOff val="-6888"/>
                <a:lumOff val="19712"/>
                <a:alphaOff val="0"/>
                <a:shade val="51000"/>
                <a:satMod val="130000"/>
              </a:schemeClr>
            </a:gs>
            <a:gs pos="80000">
              <a:schemeClr val="accent2">
                <a:shade val="50000"/>
                <a:hueOff val="256663"/>
                <a:satOff val="-6888"/>
                <a:lumOff val="19712"/>
                <a:alphaOff val="0"/>
                <a:shade val="93000"/>
                <a:satMod val="130000"/>
              </a:schemeClr>
            </a:gs>
            <a:gs pos="100000">
              <a:schemeClr val="accent2">
                <a:shade val="50000"/>
                <a:hueOff val="256663"/>
                <a:satOff val="-6888"/>
                <a:lumOff val="1971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Review the Review Process</a:t>
          </a:r>
        </a:p>
      </dsp:txBody>
      <dsp:txXfrm>
        <a:off x="2955442" y="1383203"/>
        <a:ext cx="1392440" cy="872063"/>
      </dsp:txXfrm>
    </dsp:sp>
    <dsp:sp modelId="{356557FD-034E-4621-BE91-DE60D346EFF2}">
      <dsp:nvSpPr>
        <dsp:cNvPr id="0" name=""/>
        <dsp:cNvSpPr/>
      </dsp:nvSpPr>
      <dsp:spPr>
        <a:xfrm>
          <a:off x="3557243" y="486220"/>
          <a:ext cx="3858313" cy="3858313"/>
        </a:xfrm>
        <a:custGeom>
          <a:avLst/>
          <a:gdLst/>
          <a:ahLst/>
          <a:cxnLst/>
          <a:rect l="0" t="0" r="0" b="0"/>
          <a:pathLst>
            <a:path>
              <a:moveTo>
                <a:pt x="464185" y="673965"/>
              </a:moveTo>
              <a:arcTo wR="1929156" hR="1929156" stAng="13235404" swAng="1210516"/>
            </a:path>
          </a:pathLst>
        </a:custGeom>
        <a:noFill/>
        <a:ln w="9525" cap="flat" cmpd="sng" algn="ctr">
          <a:solidFill>
            <a:schemeClr val="accent2">
              <a:shade val="90000"/>
              <a:hueOff val="249891"/>
              <a:satOff val="-5734"/>
              <a:lumOff val="14332"/>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260FB-D377-4C51-BEA1-B3914F57A36A}">
      <dsp:nvSpPr>
        <dsp:cNvPr id="0" name=""/>
        <dsp:cNvSpPr/>
      </dsp:nvSpPr>
      <dsp:spPr>
        <a:xfrm>
          <a:off x="4805691" y="2840"/>
          <a:ext cx="1217562" cy="791415"/>
        </a:xfrm>
        <a:prstGeom prst="roundRect">
          <a:avLst/>
        </a:prstGeom>
        <a:gradFill rotWithShape="0">
          <a:gsLst>
            <a:gs pos="0">
              <a:schemeClr val="accent2">
                <a:shade val="50000"/>
                <a:hueOff val="0"/>
                <a:satOff val="0"/>
                <a:lumOff val="0"/>
                <a:alphaOff val="0"/>
                <a:shade val="51000"/>
                <a:satMod val="130000"/>
              </a:schemeClr>
            </a:gs>
            <a:gs pos="80000">
              <a:schemeClr val="accent2">
                <a:shade val="50000"/>
                <a:hueOff val="0"/>
                <a:satOff val="0"/>
                <a:lumOff val="0"/>
                <a:alphaOff val="0"/>
                <a:shade val="93000"/>
                <a:satMod val="130000"/>
              </a:schemeClr>
            </a:gs>
            <a:gs pos="100000">
              <a:schemeClr val="accent2">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Kickoff</a:t>
          </a:r>
        </a:p>
      </dsp:txBody>
      <dsp:txXfrm>
        <a:off x="4844325" y="41474"/>
        <a:ext cx="1140294" cy="714147"/>
      </dsp:txXfrm>
    </dsp:sp>
    <dsp:sp modelId="{8BF834B2-0CC8-4D1F-9871-DD0AB5FA26EE}">
      <dsp:nvSpPr>
        <dsp:cNvPr id="0" name=""/>
        <dsp:cNvSpPr/>
      </dsp:nvSpPr>
      <dsp:spPr>
        <a:xfrm>
          <a:off x="3550039" y="398548"/>
          <a:ext cx="3728866" cy="3728866"/>
        </a:xfrm>
        <a:custGeom>
          <a:avLst/>
          <a:gdLst/>
          <a:ahLst/>
          <a:cxnLst/>
          <a:rect l="0" t="0" r="0" b="0"/>
          <a:pathLst>
            <a:path>
              <a:moveTo>
                <a:pt x="2626353" y="162790"/>
              </a:moveTo>
              <a:arcTo wR="1864433" hR="1864433" stAng="17647243" swAng="923939"/>
            </a:path>
          </a:pathLst>
        </a:custGeom>
        <a:noFill/>
        <a:ln w="9525" cap="flat" cmpd="sng" algn="ctr">
          <a:solidFill>
            <a:schemeClr val="accent2">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199C13-1207-4040-8B88-8E066545C344}">
      <dsp:nvSpPr>
        <dsp:cNvPr id="0" name=""/>
        <dsp:cNvSpPr/>
      </dsp:nvSpPr>
      <dsp:spPr>
        <a:xfrm>
          <a:off x="6420337" y="935056"/>
          <a:ext cx="1217562" cy="791415"/>
        </a:xfrm>
        <a:prstGeom prst="roundRect">
          <a:avLst/>
        </a:prstGeom>
        <a:gradFill rotWithShape="0">
          <a:gsLst>
            <a:gs pos="0">
              <a:schemeClr val="accent2">
                <a:shade val="50000"/>
                <a:hueOff val="213886"/>
                <a:satOff val="-5740"/>
                <a:lumOff val="16427"/>
                <a:alphaOff val="0"/>
                <a:shade val="51000"/>
                <a:satMod val="130000"/>
              </a:schemeClr>
            </a:gs>
            <a:gs pos="80000">
              <a:schemeClr val="accent2">
                <a:shade val="50000"/>
                <a:hueOff val="213886"/>
                <a:satOff val="-5740"/>
                <a:lumOff val="16427"/>
                <a:alphaOff val="0"/>
                <a:shade val="93000"/>
                <a:satMod val="130000"/>
              </a:schemeClr>
            </a:gs>
            <a:gs pos="100000">
              <a:schemeClr val="accent2">
                <a:shade val="50000"/>
                <a:hueOff val="213886"/>
                <a:satOff val="-5740"/>
                <a:lumOff val="1642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Retrain</a:t>
          </a:r>
        </a:p>
      </dsp:txBody>
      <dsp:txXfrm>
        <a:off x="6458971" y="973690"/>
        <a:ext cx="1140294" cy="714147"/>
      </dsp:txXfrm>
    </dsp:sp>
    <dsp:sp modelId="{AC4EF84B-A593-4E0F-8DCC-A64DB34B6EB1}">
      <dsp:nvSpPr>
        <dsp:cNvPr id="0" name=""/>
        <dsp:cNvSpPr/>
      </dsp:nvSpPr>
      <dsp:spPr>
        <a:xfrm>
          <a:off x="3550039" y="398548"/>
          <a:ext cx="3728866" cy="3728866"/>
        </a:xfrm>
        <a:custGeom>
          <a:avLst/>
          <a:gdLst/>
          <a:ahLst/>
          <a:cxnLst/>
          <a:rect l="0" t="0" r="0" b="0"/>
          <a:pathLst>
            <a:path>
              <a:moveTo>
                <a:pt x="3699808" y="1536547"/>
              </a:moveTo>
              <a:arcTo wR="1864433" hR="1864433" stAng="20992265" swAng="1215470"/>
            </a:path>
          </a:pathLst>
        </a:custGeom>
        <a:noFill/>
        <a:ln w="9525" cap="flat" cmpd="sng" algn="ctr">
          <a:solidFill>
            <a:schemeClr val="accent2">
              <a:shade val="90000"/>
              <a:hueOff val="208243"/>
              <a:satOff val="-4779"/>
              <a:lumOff val="1194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EB116A4-600A-4B6A-925D-246564BAE574}">
      <dsp:nvSpPr>
        <dsp:cNvPr id="0" name=""/>
        <dsp:cNvSpPr/>
      </dsp:nvSpPr>
      <dsp:spPr>
        <a:xfrm>
          <a:off x="6276482" y="2799490"/>
          <a:ext cx="1505273" cy="791415"/>
        </a:xfrm>
        <a:prstGeom prst="roundRect">
          <a:avLst/>
        </a:prstGeom>
        <a:gradFill rotWithShape="0">
          <a:gsLst>
            <a:gs pos="0">
              <a:schemeClr val="accent2">
                <a:shade val="50000"/>
                <a:hueOff val="427772"/>
                <a:satOff val="-11479"/>
                <a:lumOff val="32854"/>
                <a:alphaOff val="0"/>
                <a:shade val="51000"/>
                <a:satMod val="130000"/>
              </a:schemeClr>
            </a:gs>
            <a:gs pos="80000">
              <a:schemeClr val="accent2">
                <a:shade val="50000"/>
                <a:hueOff val="427772"/>
                <a:satOff val="-11479"/>
                <a:lumOff val="32854"/>
                <a:alphaOff val="0"/>
                <a:shade val="93000"/>
                <a:satMod val="130000"/>
              </a:schemeClr>
            </a:gs>
            <a:gs pos="100000">
              <a:schemeClr val="accent2">
                <a:shade val="50000"/>
                <a:hueOff val="427772"/>
                <a:satOff val="-11479"/>
                <a:lumOff val="3285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60960" rIns="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Access Documentation</a:t>
          </a:r>
        </a:p>
      </dsp:txBody>
      <dsp:txXfrm>
        <a:off x="6315116" y="2838124"/>
        <a:ext cx="1428005" cy="714147"/>
      </dsp:txXfrm>
    </dsp:sp>
    <dsp:sp modelId="{4B84A1DC-84CB-4368-92DE-7B17B8822870}">
      <dsp:nvSpPr>
        <dsp:cNvPr id="0" name=""/>
        <dsp:cNvSpPr/>
      </dsp:nvSpPr>
      <dsp:spPr>
        <a:xfrm>
          <a:off x="3550039" y="398548"/>
          <a:ext cx="3728866" cy="3728866"/>
        </a:xfrm>
        <a:custGeom>
          <a:avLst/>
          <a:gdLst/>
          <a:ahLst/>
          <a:cxnLst/>
          <a:rect l="0" t="0" r="0" b="0"/>
          <a:pathLst>
            <a:path>
              <a:moveTo>
                <a:pt x="3050853" y="3302668"/>
              </a:moveTo>
              <a:arcTo wR="1864433" hR="1864433" stAng="3028818" swAng="923939"/>
            </a:path>
          </a:pathLst>
        </a:custGeom>
        <a:noFill/>
        <a:ln w="9525" cap="flat" cmpd="sng" algn="ctr">
          <a:solidFill>
            <a:schemeClr val="accent2">
              <a:shade val="90000"/>
              <a:hueOff val="416486"/>
              <a:satOff val="-9557"/>
              <a:lumOff val="23886"/>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8E26017-B614-440F-B1EE-8E12153D8408}">
      <dsp:nvSpPr>
        <dsp:cNvPr id="0" name=""/>
        <dsp:cNvSpPr/>
      </dsp:nvSpPr>
      <dsp:spPr>
        <a:xfrm>
          <a:off x="4805691" y="3731706"/>
          <a:ext cx="1217562" cy="791415"/>
        </a:xfrm>
        <a:prstGeom prst="roundRect">
          <a:avLst/>
        </a:prstGeom>
        <a:gradFill rotWithShape="0">
          <a:gsLst>
            <a:gs pos="0">
              <a:schemeClr val="accent2">
                <a:shade val="50000"/>
                <a:hueOff val="641658"/>
                <a:satOff val="-17219"/>
                <a:lumOff val="49281"/>
                <a:alphaOff val="0"/>
                <a:shade val="51000"/>
                <a:satMod val="130000"/>
              </a:schemeClr>
            </a:gs>
            <a:gs pos="80000">
              <a:schemeClr val="accent2">
                <a:shade val="50000"/>
                <a:hueOff val="641658"/>
                <a:satOff val="-17219"/>
                <a:lumOff val="49281"/>
                <a:alphaOff val="0"/>
                <a:shade val="93000"/>
                <a:satMod val="130000"/>
              </a:schemeClr>
            </a:gs>
            <a:gs pos="100000">
              <a:schemeClr val="accent2">
                <a:shade val="50000"/>
                <a:hueOff val="641658"/>
                <a:satOff val="-17219"/>
                <a:lumOff val="4928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Review Access</a:t>
          </a:r>
        </a:p>
      </dsp:txBody>
      <dsp:txXfrm>
        <a:off x="4844325" y="3770340"/>
        <a:ext cx="1140294" cy="714147"/>
      </dsp:txXfrm>
    </dsp:sp>
    <dsp:sp modelId="{AE93CBA1-9557-41E6-8A1A-1C55293FF693}">
      <dsp:nvSpPr>
        <dsp:cNvPr id="0" name=""/>
        <dsp:cNvSpPr/>
      </dsp:nvSpPr>
      <dsp:spPr>
        <a:xfrm>
          <a:off x="3550039" y="398548"/>
          <a:ext cx="3728866" cy="3728866"/>
        </a:xfrm>
        <a:custGeom>
          <a:avLst/>
          <a:gdLst/>
          <a:ahLst/>
          <a:cxnLst/>
          <a:rect l="0" t="0" r="0" b="0"/>
          <a:pathLst>
            <a:path>
              <a:moveTo>
                <a:pt x="1102513" y="3566076"/>
              </a:moveTo>
              <a:arcTo wR="1864433" hR="1864433" stAng="6847243" swAng="923939"/>
            </a:path>
          </a:pathLst>
        </a:custGeom>
        <a:noFill/>
        <a:ln w="9525" cap="flat" cmpd="sng" algn="ctr">
          <a:solidFill>
            <a:schemeClr val="accent2">
              <a:shade val="90000"/>
              <a:hueOff val="624728"/>
              <a:satOff val="-14336"/>
              <a:lumOff val="3582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41999E8-15E1-47D9-BF23-DED7FE2A6E0A}">
      <dsp:nvSpPr>
        <dsp:cNvPr id="0" name=""/>
        <dsp:cNvSpPr/>
      </dsp:nvSpPr>
      <dsp:spPr>
        <a:xfrm>
          <a:off x="3191044" y="2799490"/>
          <a:ext cx="1217562" cy="791415"/>
        </a:xfrm>
        <a:prstGeom prst="roundRect">
          <a:avLst/>
        </a:prstGeom>
        <a:gradFill rotWithShape="0">
          <a:gsLst>
            <a:gs pos="0">
              <a:schemeClr val="accent2">
                <a:shade val="50000"/>
                <a:hueOff val="427772"/>
                <a:satOff val="-11479"/>
                <a:lumOff val="32854"/>
                <a:alphaOff val="0"/>
                <a:shade val="51000"/>
                <a:satMod val="130000"/>
              </a:schemeClr>
            </a:gs>
            <a:gs pos="80000">
              <a:schemeClr val="accent2">
                <a:shade val="50000"/>
                <a:hueOff val="427772"/>
                <a:satOff val="-11479"/>
                <a:lumOff val="32854"/>
                <a:alphaOff val="0"/>
                <a:shade val="93000"/>
                <a:satMod val="130000"/>
              </a:schemeClr>
            </a:gs>
            <a:gs pos="100000">
              <a:schemeClr val="accent2">
                <a:shade val="50000"/>
                <a:hueOff val="427772"/>
                <a:satOff val="-11479"/>
                <a:lumOff val="3285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Remediate</a:t>
          </a:r>
        </a:p>
      </dsp:txBody>
      <dsp:txXfrm>
        <a:off x="3229678" y="2838124"/>
        <a:ext cx="1140294" cy="714147"/>
      </dsp:txXfrm>
    </dsp:sp>
    <dsp:sp modelId="{356557FD-034E-4621-BE91-DE60D346EFF2}">
      <dsp:nvSpPr>
        <dsp:cNvPr id="0" name=""/>
        <dsp:cNvSpPr/>
      </dsp:nvSpPr>
      <dsp:spPr>
        <a:xfrm>
          <a:off x="3550039" y="398548"/>
          <a:ext cx="3728866" cy="3728866"/>
        </a:xfrm>
        <a:custGeom>
          <a:avLst/>
          <a:gdLst/>
          <a:ahLst/>
          <a:cxnLst/>
          <a:rect l="0" t="0" r="0" b="0"/>
          <a:pathLst>
            <a:path>
              <a:moveTo>
                <a:pt x="29058" y="2192319"/>
              </a:moveTo>
              <a:arcTo wR="1864433" hR="1864433" stAng="10192265" swAng="1215470"/>
            </a:path>
          </a:pathLst>
        </a:custGeom>
        <a:noFill/>
        <a:ln w="9525" cap="flat" cmpd="sng" algn="ctr">
          <a:solidFill>
            <a:schemeClr val="accent2">
              <a:shade val="90000"/>
              <a:hueOff val="416486"/>
              <a:satOff val="-9557"/>
              <a:lumOff val="23886"/>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88B44FA-02EF-44F6-9644-09E971DB62F1}">
      <dsp:nvSpPr>
        <dsp:cNvPr id="0" name=""/>
        <dsp:cNvSpPr/>
      </dsp:nvSpPr>
      <dsp:spPr>
        <a:xfrm>
          <a:off x="3191044" y="935056"/>
          <a:ext cx="1217562" cy="791415"/>
        </a:xfrm>
        <a:prstGeom prst="roundRect">
          <a:avLst/>
        </a:prstGeom>
        <a:gradFill rotWithShape="0">
          <a:gsLst>
            <a:gs pos="0">
              <a:schemeClr val="accent2">
                <a:shade val="50000"/>
                <a:hueOff val="213886"/>
                <a:satOff val="-5740"/>
                <a:lumOff val="16427"/>
                <a:alphaOff val="0"/>
                <a:shade val="51000"/>
                <a:satMod val="130000"/>
              </a:schemeClr>
            </a:gs>
            <a:gs pos="80000">
              <a:schemeClr val="accent2">
                <a:shade val="50000"/>
                <a:hueOff val="213886"/>
                <a:satOff val="-5740"/>
                <a:lumOff val="16427"/>
                <a:alphaOff val="0"/>
                <a:shade val="93000"/>
                <a:satMod val="130000"/>
              </a:schemeClr>
            </a:gs>
            <a:gs pos="100000">
              <a:schemeClr val="accent2">
                <a:shade val="50000"/>
                <a:hueOff val="213886"/>
                <a:satOff val="-5740"/>
                <a:lumOff val="1642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Validate</a:t>
          </a:r>
        </a:p>
      </dsp:txBody>
      <dsp:txXfrm>
        <a:off x="3229678" y="973690"/>
        <a:ext cx="1140294" cy="714147"/>
      </dsp:txXfrm>
    </dsp:sp>
    <dsp:sp modelId="{42AC3F28-A3F1-4764-8F7E-F2E79A0146FE}">
      <dsp:nvSpPr>
        <dsp:cNvPr id="0" name=""/>
        <dsp:cNvSpPr/>
      </dsp:nvSpPr>
      <dsp:spPr>
        <a:xfrm>
          <a:off x="3550039" y="398548"/>
          <a:ext cx="3728866" cy="3728866"/>
        </a:xfrm>
        <a:custGeom>
          <a:avLst/>
          <a:gdLst/>
          <a:ahLst/>
          <a:cxnLst/>
          <a:rect l="0" t="0" r="0" b="0"/>
          <a:pathLst>
            <a:path>
              <a:moveTo>
                <a:pt x="678013" y="426198"/>
              </a:moveTo>
              <a:arcTo wR="1864433" hR="1864433" stAng="13828818" swAng="923939"/>
            </a:path>
          </a:pathLst>
        </a:custGeom>
        <a:noFill/>
        <a:ln w="9525" cap="flat" cmpd="sng" algn="ctr">
          <a:solidFill>
            <a:schemeClr val="accent2">
              <a:shade val="90000"/>
              <a:hueOff val="208243"/>
              <a:satOff val="-4779"/>
              <a:lumOff val="11943"/>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61E23-2899-4738-9B95-68B6D65A153C}">
      <dsp:nvSpPr>
        <dsp:cNvPr id="0" name=""/>
        <dsp:cNvSpPr/>
      </dsp:nvSpPr>
      <dsp:spPr>
        <a:xfrm>
          <a:off x="3298031" y="2148196"/>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IAM Benefits</a:t>
          </a:r>
        </a:p>
      </dsp:txBody>
      <dsp:txXfrm>
        <a:off x="3522378" y="2372543"/>
        <a:ext cx="1083243" cy="1083243"/>
      </dsp:txXfrm>
    </dsp:sp>
    <dsp:sp modelId="{A8137493-2C84-4E82-9815-2EF4A25C82F6}">
      <dsp:nvSpPr>
        <dsp:cNvPr id="0" name=""/>
        <dsp:cNvSpPr/>
      </dsp:nvSpPr>
      <dsp:spPr>
        <a:xfrm rot="16200000">
          <a:off x="3901531" y="1590418"/>
          <a:ext cx="324937" cy="520858"/>
        </a:xfrm>
        <a:prstGeom prst="rightArrow">
          <a:avLst>
            <a:gd name="adj1" fmla="val 60000"/>
            <a:gd name="adj2" fmla="val 50000"/>
          </a:avLst>
        </a:prstGeom>
        <a:gradFill rotWithShape="0">
          <a:gsLst>
            <a:gs pos="0">
              <a:schemeClr val="accent5">
                <a:tint val="60000"/>
                <a:hueOff val="0"/>
                <a:satOff val="0"/>
                <a:lumOff val="0"/>
                <a:alphaOff val="0"/>
                <a:shade val="51000"/>
                <a:satMod val="130000"/>
              </a:schemeClr>
            </a:gs>
            <a:gs pos="80000">
              <a:schemeClr val="accent5">
                <a:tint val="60000"/>
                <a:hueOff val="0"/>
                <a:satOff val="0"/>
                <a:lumOff val="0"/>
                <a:alphaOff val="0"/>
                <a:shade val="93000"/>
                <a:satMod val="130000"/>
              </a:schemeClr>
            </a:gs>
            <a:gs pos="100000">
              <a:schemeClr val="accent5">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3950272" y="1743331"/>
        <a:ext cx="227456" cy="312514"/>
      </dsp:txXfrm>
    </dsp:sp>
    <dsp:sp modelId="{1E2F6B3D-B8F8-419D-A174-AC9B65DC631E}">
      <dsp:nvSpPr>
        <dsp:cNvPr id="0" name=""/>
        <dsp:cNvSpPr/>
      </dsp:nvSpPr>
      <dsp:spPr>
        <a:xfrm>
          <a:off x="3298031" y="3169"/>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Single </a:t>
          </a:r>
          <a:br>
            <a:rPr lang="en-US" sz="1500" kern="1200" dirty="0"/>
          </a:br>
          <a:r>
            <a:rPr lang="en-US" sz="1500" kern="1200" dirty="0"/>
            <a:t>Sign-on</a:t>
          </a:r>
        </a:p>
        <a:p>
          <a:pPr marL="0" lvl="0" indent="0" algn="ctr" defTabSz="666750">
            <a:lnSpc>
              <a:spcPct val="90000"/>
            </a:lnSpc>
            <a:spcBef>
              <a:spcPct val="0"/>
            </a:spcBef>
            <a:spcAft>
              <a:spcPct val="35000"/>
            </a:spcAft>
            <a:buNone/>
          </a:pPr>
          <a:r>
            <a:rPr lang="en-US" sz="1500" kern="1200" dirty="0"/>
            <a:t>(SSO)</a:t>
          </a:r>
        </a:p>
      </dsp:txBody>
      <dsp:txXfrm>
        <a:off x="3522378" y="227516"/>
        <a:ext cx="1083243" cy="1083243"/>
      </dsp:txXfrm>
    </dsp:sp>
    <dsp:sp modelId="{B43734EF-149D-4DE1-9480-B0F644E9977E}">
      <dsp:nvSpPr>
        <dsp:cNvPr id="0" name=""/>
        <dsp:cNvSpPr/>
      </dsp:nvSpPr>
      <dsp:spPr>
        <a:xfrm rot="20520000">
          <a:off x="4912806" y="2325152"/>
          <a:ext cx="324937" cy="520858"/>
        </a:xfrm>
        <a:prstGeom prst="rightArrow">
          <a:avLst>
            <a:gd name="adj1" fmla="val 60000"/>
            <a:gd name="adj2" fmla="val 50000"/>
          </a:avLst>
        </a:prstGeom>
        <a:gradFill rotWithShape="0">
          <a:gsLst>
            <a:gs pos="0">
              <a:schemeClr val="accent5">
                <a:tint val="60000"/>
                <a:hueOff val="0"/>
                <a:satOff val="0"/>
                <a:lumOff val="0"/>
                <a:alphaOff val="0"/>
                <a:shade val="51000"/>
                <a:satMod val="130000"/>
              </a:schemeClr>
            </a:gs>
            <a:gs pos="80000">
              <a:schemeClr val="accent5">
                <a:tint val="60000"/>
                <a:hueOff val="0"/>
                <a:satOff val="0"/>
                <a:lumOff val="0"/>
                <a:alphaOff val="0"/>
                <a:shade val="93000"/>
                <a:satMod val="130000"/>
              </a:schemeClr>
            </a:gs>
            <a:gs pos="100000">
              <a:schemeClr val="accent5">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915192" y="2444386"/>
        <a:ext cx="227456" cy="312514"/>
      </dsp:txXfrm>
    </dsp:sp>
    <dsp:sp modelId="{B25486EC-6724-40BA-A99F-846F57AA5494}">
      <dsp:nvSpPr>
        <dsp:cNvPr id="0" name=""/>
        <dsp:cNvSpPr/>
      </dsp:nvSpPr>
      <dsp:spPr>
        <a:xfrm>
          <a:off x="5338073" y="1485346"/>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Access Review</a:t>
          </a:r>
        </a:p>
      </dsp:txBody>
      <dsp:txXfrm>
        <a:off x="5562420" y="1709693"/>
        <a:ext cx="1083243" cy="1083243"/>
      </dsp:txXfrm>
    </dsp:sp>
    <dsp:sp modelId="{B3B11BC2-C0FF-441B-94C3-BB9A91B6FC85}">
      <dsp:nvSpPr>
        <dsp:cNvPr id="0" name=""/>
        <dsp:cNvSpPr/>
      </dsp:nvSpPr>
      <dsp:spPr>
        <a:xfrm rot="3240000">
          <a:off x="4526533" y="3513977"/>
          <a:ext cx="324937" cy="520858"/>
        </a:xfrm>
        <a:prstGeom prst="rightArrow">
          <a:avLst>
            <a:gd name="adj1" fmla="val 60000"/>
            <a:gd name="adj2" fmla="val 50000"/>
          </a:avLst>
        </a:prstGeom>
        <a:gradFill rotWithShape="0">
          <a:gsLst>
            <a:gs pos="0">
              <a:schemeClr val="accent5">
                <a:tint val="60000"/>
                <a:hueOff val="0"/>
                <a:satOff val="0"/>
                <a:lumOff val="0"/>
                <a:alphaOff val="0"/>
                <a:shade val="51000"/>
                <a:satMod val="130000"/>
              </a:schemeClr>
            </a:gs>
            <a:gs pos="80000">
              <a:schemeClr val="accent5">
                <a:tint val="60000"/>
                <a:hueOff val="0"/>
                <a:satOff val="0"/>
                <a:lumOff val="0"/>
                <a:alphaOff val="0"/>
                <a:shade val="93000"/>
                <a:satMod val="130000"/>
              </a:schemeClr>
            </a:gs>
            <a:gs pos="100000">
              <a:schemeClr val="accent5">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546625" y="3578717"/>
        <a:ext cx="227456" cy="312514"/>
      </dsp:txXfrm>
    </dsp:sp>
    <dsp:sp modelId="{43673CEC-6D6A-4DC7-837D-373762CCCD69}">
      <dsp:nvSpPr>
        <dsp:cNvPr id="0" name=""/>
        <dsp:cNvSpPr/>
      </dsp:nvSpPr>
      <dsp:spPr>
        <a:xfrm>
          <a:off x="4558846" y="3883560"/>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Anomaly</a:t>
          </a:r>
        </a:p>
        <a:p>
          <a:pPr marL="0" lvl="0" indent="0" algn="ctr" defTabSz="666750">
            <a:lnSpc>
              <a:spcPct val="90000"/>
            </a:lnSpc>
            <a:spcBef>
              <a:spcPct val="0"/>
            </a:spcBef>
            <a:spcAft>
              <a:spcPct val="35000"/>
            </a:spcAft>
            <a:buNone/>
          </a:pPr>
          <a:r>
            <a:rPr lang="en-US" sz="1500" kern="1200" dirty="0"/>
            <a:t>Detection</a:t>
          </a:r>
        </a:p>
      </dsp:txBody>
      <dsp:txXfrm>
        <a:off x="4783193" y="4107907"/>
        <a:ext cx="1083243" cy="1083243"/>
      </dsp:txXfrm>
    </dsp:sp>
    <dsp:sp modelId="{71C4DDC6-E750-48FA-864E-077F0CEB0C56}">
      <dsp:nvSpPr>
        <dsp:cNvPr id="0" name=""/>
        <dsp:cNvSpPr/>
      </dsp:nvSpPr>
      <dsp:spPr>
        <a:xfrm rot="7560000">
          <a:off x="3276528" y="3513977"/>
          <a:ext cx="324937" cy="520858"/>
        </a:xfrm>
        <a:prstGeom prst="rightArrow">
          <a:avLst>
            <a:gd name="adj1" fmla="val 60000"/>
            <a:gd name="adj2" fmla="val 50000"/>
          </a:avLst>
        </a:prstGeom>
        <a:gradFill rotWithShape="0">
          <a:gsLst>
            <a:gs pos="0">
              <a:schemeClr val="accent5">
                <a:tint val="60000"/>
                <a:hueOff val="0"/>
                <a:satOff val="0"/>
                <a:lumOff val="0"/>
                <a:alphaOff val="0"/>
                <a:shade val="51000"/>
                <a:satMod val="130000"/>
              </a:schemeClr>
            </a:gs>
            <a:gs pos="80000">
              <a:schemeClr val="accent5">
                <a:tint val="60000"/>
                <a:hueOff val="0"/>
                <a:satOff val="0"/>
                <a:lumOff val="0"/>
                <a:alphaOff val="0"/>
                <a:shade val="93000"/>
                <a:satMod val="130000"/>
              </a:schemeClr>
            </a:gs>
            <a:gs pos="100000">
              <a:schemeClr val="accent5">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3353917" y="3578717"/>
        <a:ext cx="227456" cy="312514"/>
      </dsp:txXfrm>
    </dsp:sp>
    <dsp:sp modelId="{74863104-0007-454D-A400-135DF198B239}">
      <dsp:nvSpPr>
        <dsp:cNvPr id="0" name=""/>
        <dsp:cNvSpPr/>
      </dsp:nvSpPr>
      <dsp:spPr>
        <a:xfrm>
          <a:off x="2037215" y="3883560"/>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MFA</a:t>
          </a:r>
        </a:p>
      </dsp:txBody>
      <dsp:txXfrm>
        <a:off x="2261562" y="4107907"/>
        <a:ext cx="1083243" cy="1083243"/>
      </dsp:txXfrm>
    </dsp:sp>
    <dsp:sp modelId="{1EAFDB4A-2190-4D7E-ABB6-10501C01DB04}">
      <dsp:nvSpPr>
        <dsp:cNvPr id="0" name=""/>
        <dsp:cNvSpPr/>
      </dsp:nvSpPr>
      <dsp:spPr>
        <a:xfrm rot="11880000">
          <a:off x="2890256" y="2325152"/>
          <a:ext cx="324937" cy="520858"/>
        </a:xfrm>
        <a:prstGeom prst="rightArrow">
          <a:avLst>
            <a:gd name="adj1" fmla="val 60000"/>
            <a:gd name="adj2" fmla="val 50000"/>
          </a:avLst>
        </a:prstGeom>
        <a:gradFill rotWithShape="0">
          <a:gsLst>
            <a:gs pos="0">
              <a:schemeClr val="accent5">
                <a:tint val="60000"/>
                <a:hueOff val="0"/>
                <a:satOff val="0"/>
                <a:lumOff val="0"/>
                <a:alphaOff val="0"/>
                <a:shade val="51000"/>
                <a:satMod val="130000"/>
              </a:schemeClr>
            </a:gs>
            <a:gs pos="80000">
              <a:schemeClr val="accent5">
                <a:tint val="60000"/>
                <a:hueOff val="0"/>
                <a:satOff val="0"/>
                <a:lumOff val="0"/>
                <a:alphaOff val="0"/>
                <a:shade val="93000"/>
                <a:satMod val="130000"/>
              </a:schemeClr>
            </a:gs>
            <a:gs pos="100000">
              <a:schemeClr val="accent5">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2985351" y="2444386"/>
        <a:ext cx="227456" cy="312514"/>
      </dsp:txXfrm>
    </dsp:sp>
    <dsp:sp modelId="{CC345253-1686-4A93-B800-B545EAEE92E9}">
      <dsp:nvSpPr>
        <dsp:cNvPr id="0" name=""/>
        <dsp:cNvSpPr/>
      </dsp:nvSpPr>
      <dsp:spPr>
        <a:xfrm>
          <a:off x="1257988" y="1485346"/>
          <a:ext cx="1531937" cy="1531937"/>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Passwordless</a:t>
          </a:r>
        </a:p>
      </dsp:txBody>
      <dsp:txXfrm>
        <a:off x="1482335" y="1709693"/>
        <a:ext cx="1083243" cy="1083243"/>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FCEA29-AAB5-4C4C-B654-F571577817ED}" type="datetimeFigureOut">
              <a:rPr lang="en-US" smtClean="0"/>
              <a:t>11/12/2023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67F02A-AB7E-41E7-8197-FE02CC324658}" type="slidenum">
              <a:rPr lang="en-US" smtClean="0"/>
              <a:t>‹#›</a:t>
            </a:fld>
            <a:endParaRPr lang="en-US" dirty="0"/>
          </a:p>
        </p:txBody>
      </p:sp>
    </p:spTree>
    <p:extLst>
      <p:ext uri="{BB962C8B-B14F-4D97-AF65-F5344CB8AC3E}">
        <p14:creationId xmlns:p14="http://schemas.microsoft.com/office/powerpoint/2010/main" val="1299847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1001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3490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5222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438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5676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16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5570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173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704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176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1516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99389" indent="-307457" eaLnBrk="0" hangingPunct="0">
              <a:defRPr>
                <a:solidFill>
                  <a:schemeClr val="tx1"/>
                </a:solidFill>
                <a:latin typeface="Arial" charset="0"/>
              </a:defRPr>
            </a:lvl2pPr>
            <a:lvl3pPr marL="1229828" indent="-245965" eaLnBrk="0" hangingPunct="0">
              <a:defRPr>
                <a:solidFill>
                  <a:schemeClr val="tx1"/>
                </a:solidFill>
                <a:latin typeface="Arial" charset="0"/>
              </a:defRPr>
            </a:lvl3pPr>
            <a:lvl4pPr marL="1721759" indent="-245965" eaLnBrk="0" hangingPunct="0">
              <a:defRPr>
                <a:solidFill>
                  <a:schemeClr val="tx1"/>
                </a:solidFill>
                <a:latin typeface="Arial" charset="0"/>
              </a:defRPr>
            </a:lvl4pPr>
            <a:lvl5pPr marL="2213692" indent="-245965" eaLnBrk="0" hangingPunct="0">
              <a:defRPr>
                <a:solidFill>
                  <a:schemeClr val="tx1"/>
                </a:solidFill>
                <a:latin typeface="Arial" charset="0"/>
              </a:defRPr>
            </a:lvl5pPr>
            <a:lvl6pPr marL="2705623" indent="-245965" eaLnBrk="0" fontAlgn="base" hangingPunct="0">
              <a:spcBef>
                <a:spcPct val="0"/>
              </a:spcBef>
              <a:spcAft>
                <a:spcPct val="0"/>
              </a:spcAft>
              <a:defRPr>
                <a:solidFill>
                  <a:schemeClr val="tx1"/>
                </a:solidFill>
                <a:latin typeface="Arial" charset="0"/>
              </a:defRPr>
            </a:lvl6pPr>
            <a:lvl7pPr marL="3197552" indent="-245965" eaLnBrk="0" fontAlgn="base" hangingPunct="0">
              <a:spcBef>
                <a:spcPct val="0"/>
              </a:spcBef>
              <a:spcAft>
                <a:spcPct val="0"/>
              </a:spcAft>
              <a:defRPr>
                <a:solidFill>
                  <a:schemeClr val="tx1"/>
                </a:solidFill>
                <a:latin typeface="Arial" charset="0"/>
              </a:defRPr>
            </a:lvl7pPr>
            <a:lvl8pPr marL="3689485" indent="-245965" eaLnBrk="0" fontAlgn="base" hangingPunct="0">
              <a:spcBef>
                <a:spcPct val="0"/>
              </a:spcBef>
              <a:spcAft>
                <a:spcPct val="0"/>
              </a:spcAft>
              <a:defRPr>
                <a:solidFill>
                  <a:schemeClr val="tx1"/>
                </a:solidFill>
                <a:latin typeface="Arial" charset="0"/>
              </a:defRPr>
            </a:lvl8pPr>
            <a:lvl9pPr marL="4181415" indent="-245965" eaLnBrk="0" fontAlgn="base" hangingPunct="0">
              <a:spcBef>
                <a:spcPct val="0"/>
              </a:spcBef>
              <a:spcAft>
                <a:spcPct val="0"/>
              </a:spcAft>
              <a:defRPr>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5A33455-F5FB-4991-B9AB-2D78AD45A642}"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3315" name="Rectangle 2"/>
          <p:cNvSpPr>
            <a:spLocks noGrp="1" noRot="1" noChangeAspect="1" noChangeArrowheads="1" noTextEdit="1"/>
          </p:cNvSpPr>
          <p:nvPr>
            <p:ph type="sldImg"/>
          </p:nvPr>
        </p:nvSpPr>
        <p:spPr>
          <a:xfrm>
            <a:off x="430213" y="708025"/>
            <a:ext cx="6296025" cy="3541713"/>
          </a:xfrm>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2154359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60233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3782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4690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8328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67F02A-AB7E-41E7-8197-FE02CC324658}" type="slidenum">
              <a:rPr lang="en-US" smtClean="0"/>
              <a:t>63</a:t>
            </a:fld>
            <a:endParaRPr lang="en-US" dirty="0"/>
          </a:p>
        </p:txBody>
      </p:sp>
    </p:spTree>
    <p:extLst>
      <p:ext uri="{BB962C8B-B14F-4D97-AF65-F5344CB8AC3E}">
        <p14:creationId xmlns:p14="http://schemas.microsoft.com/office/powerpoint/2010/main" val="7923594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273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8442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63600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42659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67F02A-AB7E-41E7-8197-FE02CC324658}" type="slidenum">
              <a:rPr lang="en-US" smtClean="0"/>
              <a:t>73</a:t>
            </a:fld>
            <a:endParaRPr lang="en-US" dirty="0"/>
          </a:p>
        </p:txBody>
      </p:sp>
    </p:spTree>
    <p:extLst>
      <p:ext uri="{BB962C8B-B14F-4D97-AF65-F5344CB8AC3E}">
        <p14:creationId xmlns:p14="http://schemas.microsoft.com/office/powerpoint/2010/main" val="3940554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99389" indent="-307457" eaLnBrk="0" hangingPunct="0">
              <a:defRPr>
                <a:solidFill>
                  <a:schemeClr val="tx1"/>
                </a:solidFill>
                <a:latin typeface="Arial" charset="0"/>
              </a:defRPr>
            </a:lvl2pPr>
            <a:lvl3pPr marL="1229828" indent="-245965" eaLnBrk="0" hangingPunct="0">
              <a:defRPr>
                <a:solidFill>
                  <a:schemeClr val="tx1"/>
                </a:solidFill>
                <a:latin typeface="Arial" charset="0"/>
              </a:defRPr>
            </a:lvl3pPr>
            <a:lvl4pPr marL="1721759" indent="-245965" eaLnBrk="0" hangingPunct="0">
              <a:defRPr>
                <a:solidFill>
                  <a:schemeClr val="tx1"/>
                </a:solidFill>
                <a:latin typeface="Arial" charset="0"/>
              </a:defRPr>
            </a:lvl4pPr>
            <a:lvl5pPr marL="2213692" indent="-245965" eaLnBrk="0" hangingPunct="0">
              <a:defRPr>
                <a:solidFill>
                  <a:schemeClr val="tx1"/>
                </a:solidFill>
                <a:latin typeface="Arial" charset="0"/>
              </a:defRPr>
            </a:lvl5pPr>
            <a:lvl6pPr marL="2705623" indent="-245965" eaLnBrk="0" fontAlgn="base" hangingPunct="0">
              <a:spcBef>
                <a:spcPct val="0"/>
              </a:spcBef>
              <a:spcAft>
                <a:spcPct val="0"/>
              </a:spcAft>
              <a:defRPr>
                <a:solidFill>
                  <a:schemeClr val="tx1"/>
                </a:solidFill>
                <a:latin typeface="Arial" charset="0"/>
              </a:defRPr>
            </a:lvl6pPr>
            <a:lvl7pPr marL="3197552" indent="-245965" eaLnBrk="0" fontAlgn="base" hangingPunct="0">
              <a:spcBef>
                <a:spcPct val="0"/>
              </a:spcBef>
              <a:spcAft>
                <a:spcPct val="0"/>
              </a:spcAft>
              <a:defRPr>
                <a:solidFill>
                  <a:schemeClr val="tx1"/>
                </a:solidFill>
                <a:latin typeface="Arial" charset="0"/>
              </a:defRPr>
            </a:lvl7pPr>
            <a:lvl8pPr marL="3689485" indent="-245965" eaLnBrk="0" fontAlgn="base" hangingPunct="0">
              <a:spcBef>
                <a:spcPct val="0"/>
              </a:spcBef>
              <a:spcAft>
                <a:spcPct val="0"/>
              </a:spcAft>
              <a:defRPr>
                <a:solidFill>
                  <a:schemeClr val="tx1"/>
                </a:solidFill>
                <a:latin typeface="Arial" charset="0"/>
              </a:defRPr>
            </a:lvl8pPr>
            <a:lvl9pPr marL="4181415" indent="-245965" eaLnBrk="0" fontAlgn="base" hangingPunct="0">
              <a:spcBef>
                <a:spcPct val="0"/>
              </a:spcBef>
              <a:spcAft>
                <a:spcPct val="0"/>
              </a:spcAft>
              <a:defRPr>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5A33455-F5FB-4991-B9AB-2D78AD45A642}"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3315" name="Rectangle 2"/>
          <p:cNvSpPr>
            <a:spLocks noGrp="1" noRot="1" noChangeAspect="1" noChangeArrowheads="1" noTextEdit="1"/>
          </p:cNvSpPr>
          <p:nvPr>
            <p:ph type="sldImg"/>
          </p:nvPr>
        </p:nvSpPr>
        <p:spPr>
          <a:xfrm>
            <a:off x="430213" y="708025"/>
            <a:ext cx="6296025" cy="3541713"/>
          </a:xfrm>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8215450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10728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6DB08-E5A2-4DF6-818D-9360F3C17C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8607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6DB08-E5A2-4DF6-818D-9360F3C17C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710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67F02A-AB7E-41E7-8197-FE02CC324658}" type="slidenum">
              <a:rPr lang="en-US" smtClean="0"/>
              <a:t>79</a:t>
            </a:fld>
            <a:endParaRPr lang="en-US" dirty="0"/>
          </a:p>
        </p:txBody>
      </p:sp>
    </p:spTree>
    <p:extLst>
      <p:ext uri="{BB962C8B-B14F-4D97-AF65-F5344CB8AC3E}">
        <p14:creationId xmlns:p14="http://schemas.microsoft.com/office/powerpoint/2010/main" val="1456978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4076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56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67F02A-AB7E-41E7-8197-FE02CC324658}" type="slidenum">
              <a:rPr lang="en-US" smtClean="0"/>
              <a:t>4</a:t>
            </a:fld>
            <a:endParaRPr lang="en-US" dirty="0"/>
          </a:p>
        </p:txBody>
      </p:sp>
    </p:spTree>
    <p:extLst>
      <p:ext uri="{BB962C8B-B14F-4D97-AF65-F5344CB8AC3E}">
        <p14:creationId xmlns:p14="http://schemas.microsoft.com/office/powerpoint/2010/main" val="2161343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SOC , SIEM,  BREACH  Joe and Jane watching the SOC</a:t>
            </a:r>
          </a:p>
        </p:txBody>
      </p:sp>
      <p:sp>
        <p:nvSpPr>
          <p:cNvPr id="4" name="Slide Number Placeholder 3"/>
          <p:cNvSpPr>
            <a:spLocks noGrp="1"/>
          </p:cNvSpPr>
          <p:nvPr>
            <p:ph type="sldNum" sz="quarter" idx="5"/>
          </p:nvPr>
        </p:nvSpPr>
        <p:spPr/>
        <p:txBody>
          <a:bodyPr/>
          <a:lstStyle/>
          <a:p>
            <a:pPr>
              <a:defRPr/>
            </a:pPr>
            <a:fld id="{0D6273D4-051B-464A-BC2C-5C1A7C5F4469}" type="slidenum">
              <a:rPr lang="en-US" altLang="en-US" smtClean="0"/>
              <a:pPr>
                <a:defRPr/>
              </a:pPr>
              <a:t>8</a:t>
            </a:fld>
            <a:endParaRPr lang="en-US" altLang="en-US"/>
          </a:p>
        </p:txBody>
      </p:sp>
    </p:spTree>
    <p:extLst>
      <p:ext uri="{BB962C8B-B14F-4D97-AF65-F5344CB8AC3E}">
        <p14:creationId xmlns:p14="http://schemas.microsoft.com/office/powerpoint/2010/main" val="4075561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A9FBA4A4-21F2-4758-A8A8-203E8840AC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0715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66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5029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67F02A-AB7E-41E7-8197-FE02CC3246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927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60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21591" indent="0" algn="ctr">
              <a:buNone/>
              <a:defRPr>
                <a:solidFill>
                  <a:schemeClr val="tx1">
                    <a:tint val="75000"/>
                  </a:schemeClr>
                </a:solidFill>
              </a:defRPr>
            </a:lvl2pPr>
            <a:lvl3pPr marL="843182" indent="0" algn="ctr">
              <a:buNone/>
              <a:defRPr>
                <a:solidFill>
                  <a:schemeClr val="tx1">
                    <a:tint val="75000"/>
                  </a:schemeClr>
                </a:solidFill>
              </a:defRPr>
            </a:lvl3pPr>
            <a:lvl4pPr marL="1264772" indent="0" algn="ctr">
              <a:buNone/>
              <a:defRPr>
                <a:solidFill>
                  <a:schemeClr val="tx1">
                    <a:tint val="75000"/>
                  </a:schemeClr>
                </a:solidFill>
              </a:defRPr>
            </a:lvl4pPr>
            <a:lvl5pPr marL="1686371" indent="0" algn="ctr">
              <a:buNone/>
              <a:defRPr>
                <a:solidFill>
                  <a:schemeClr val="tx1">
                    <a:tint val="75000"/>
                  </a:schemeClr>
                </a:solidFill>
              </a:defRPr>
            </a:lvl5pPr>
            <a:lvl6pPr marL="2107964" indent="0" algn="ctr">
              <a:buNone/>
              <a:defRPr>
                <a:solidFill>
                  <a:schemeClr val="tx1">
                    <a:tint val="75000"/>
                  </a:schemeClr>
                </a:solidFill>
              </a:defRPr>
            </a:lvl6pPr>
            <a:lvl7pPr marL="2529545" indent="0" algn="ctr">
              <a:buNone/>
              <a:defRPr>
                <a:solidFill>
                  <a:schemeClr val="tx1">
                    <a:tint val="75000"/>
                  </a:schemeClr>
                </a:solidFill>
              </a:defRPr>
            </a:lvl7pPr>
            <a:lvl8pPr marL="2951143" indent="0" algn="ctr">
              <a:buNone/>
              <a:defRPr>
                <a:solidFill>
                  <a:schemeClr val="tx1">
                    <a:tint val="75000"/>
                  </a:schemeClr>
                </a:solidFill>
              </a:defRPr>
            </a:lvl8pPr>
            <a:lvl9pPr marL="3372737"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2885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46401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81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81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4086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Image on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270F64-AAF5-4433-9CFD-8A0C839A6332}"/>
              </a:ext>
            </a:extLst>
          </p:cNvPr>
          <p:cNvSpPr>
            <a:spLocks noGrp="1"/>
          </p:cNvSpPr>
          <p:nvPr>
            <p:ph type="ftr" sz="quarter" idx="10"/>
          </p:nvPr>
        </p:nvSpPr>
        <p:spPr/>
        <p:txBody>
          <a:bodyPr/>
          <a:lstStyle/>
          <a:p>
            <a:r>
              <a:rPr lang="en-US"/>
              <a:t>sbscyber.com</a:t>
            </a:r>
          </a:p>
        </p:txBody>
      </p:sp>
      <p:sp>
        <p:nvSpPr>
          <p:cNvPr id="4" name="Slide Number Placeholder 3">
            <a:extLst>
              <a:ext uri="{FF2B5EF4-FFF2-40B4-BE49-F238E27FC236}">
                <a16:creationId xmlns:a16="http://schemas.microsoft.com/office/drawing/2014/main" id="{23DDCCAE-153E-4B3E-B1C4-AC47EF91D0D0}"/>
              </a:ext>
            </a:extLst>
          </p:cNvPr>
          <p:cNvSpPr>
            <a:spLocks noGrp="1"/>
          </p:cNvSpPr>
          <p:nvPr>
            <p:ph type="sldNum" sz="quarter" idx="11"/>
          </p:nvPr>
        </p:nvSpPr>
        <p:spPr/>
        <p:txBody>
          <a:bodyPr/>
          <a:lstStyle/>
          <a:p>
            <a:fld id="{820EA80E-78B3-4BC3-99A0-6A8B3FE74E60}" type="slidenum">
              <a:rPr lang="en-US" smtClean="0"/>
              <a:pPr/>
              <a:t>‹#›</a:t>
            </a:fld>
            <a:endParaRPr lang="en-US"/>
          </a:p>
        </p:txBody>
      </p:sp>
      <p:sp>
        <p:nvSpPr>
          <p:cNvPr id="9" name="Title Block">
            <a:extLst>
              <a:ext uri="{FF2B5EF4-FFF2-40B4-BE49-F238E27FC236}">
                <a16:creationId xmlns:a16="http://schemas.microsoft.com/office/drawing/2014/main" id="{3C906B0A-6012-4CEC-8872-F7C15A2071A4}"/>
              </a:ext>
            </a:extLst>
          </p:cNvPr>
          <p:cNvSpPr/>
          <p:nvPr userDrawn="1"/>
        </p:nvSpPr>
        <p:spPr>
          <a:xfrm>
            <a:off x="0" y="223836"/>
            <a:ext cx="137160" cy="1188720"/>
          </a:xfrm>
          <a:prstGeom prst="rect">
            <a:avLst/>
          </a:prstGeom>
          <a:solidFill>
            <a:srgbClr val="001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mage">
            <a:extLst>
              <a:ext uri="{FF2B5EF4-FFF2-40B4-BE49-F238E27FC236}">
                <a16:creationId xmlns:a16="http://schemas.microsoft.com/office/drawing/2014/main" id="{6F9B94C1-A8ED-49B9-81EE-F199D71F4BBC}"/>
              </a:ext>
            </a:extLst>
          </p:cNvPr>
          <p:cNvSpPr>
            <a:spLocks noGrp="1"/>
          </p:cNvSpPr>
          <p:nvPr>
            <p:ph type="pic" sz="quarter" idx="12" hasCustomPrompt="1"/>
          </p:nvPr>
        </p:nvSpPr>
        <p:spPr>
          <a:xfrm>
            <a:off x="7607300" y="0"/>
            <a:ext cx="4584700" cy="6414715"/>
          </a:xfrm>
        </p:spPr>
        <p:txBody>
          <a:bodyPr bIns="1371600" anchor="ctr"/>
          <a:lstStyle>
            <a:lvl1pPr algn="ctr">
              <a:defRPr>
                <a:sym typeface="Wingdings" panose="05000000000000000000" pitchFamily="2" charset="2"/>
              </a:defRPr>
            </a:lvl1pPr>
          </a:lstStyle>
          <a:p>
            <a:r>
              <a:rPr lang="en-US"/>
              <a:t>Click icon below to add your photo</a:t>
            </a:r>
          </a:p>
          <a:p>
            <a:endParaRPr lang="en-US"/>
          </a:p>
        </p:txBody>
      </p:sp>
      <p:sp>
        <p:nvSpPr>
          <p:cNvPr id="15" name="Content">
            <a:extLst>
              <a:ext uri="{FF2B5EF4-FFF2-40B4-BE49-F238E27FC236}">
                <a16:creationId xmlns:a16="http://schemas.microsoft.com/office/drawing/2014/main" id="{242BAD1A-2727-47D1-8244-C67AC202DF5C}"/>
              </a:ext>
            </a:extLst>
          </p:cNvPr>
          <p:cNvSpPr>
            <a:spLocks noGrp="1"/>
          </p:cNvSpPr>
          <p:nvPr>
            <p:ph idx="13"/>
          </p:nvPr>
        </p:nvSpPr>
        <p:spPr>
          <a:xfrm>
            <a:off x="838200" y="1650999"/>
            <a:ext cx="6519333" cy="4525964"/>
          </a:xfrm>
          <a:prstGeom prst="rect">
            <a:avLst/>
          </a:prstGeom>
        </p:spPr>
        <p:txBody>
          <a:bodyPr vert="horz" lIns="91440" tIns="45720" rIns="91440" bIns="45720" rtlCol="0">
            <a:normAutofit/>
          </a:bodyPr>
          <a:lstStyle>
            <a:lvl1pPr>
              <a:defRPr/>
            </a:lvl1pPr>
            <a:lvl2pPr>
              <a:defRPr/>
            </a:lvl2pPr>
            <a:lvl3pPr>
              <a:defRPr/>
            </a:lvl3pPr>
          </a:lstStyle>
          <a:p>
            <a:pPr marL="228600" lvl="0" indent="-228600" algn="l" defTabSz="914400" rtl="0" eaLnBrk="1" latinLnBrk="0" hangingPunct="1">
              <a:lnSpc>
                <a:spcPct val="90000"/>
              </a:lnSpc>
              <a:spcBef>
                <a:spcPts val="1000"/>
              </a:spcBef>
              <a:buFont typeface="Arial" panose="020B0604020202020204" pitchFamily="34" charset="0"/>
              <a:buChar char="•"/>
            </a:pPr>
            <a:r>
              <a:rPr lang="en-US"/>
              <a:t>Click to edit Master text styles</a:t>
            </a:r>
          </a:p>
          <a:p>
            <a:pPr marL="515938" lvl="1" indent="-228600" algn="l" defTabSz="914400" rtl="0" eaLnBrk="1" latinLnBrk="0" hangingPunct="1">
              <a:lnSpc>
                <a:spcPct val="90000"/>
              </a:lnSpc>
              <a:spcBef>
                <a:spcPts val="500"/>
              </a:spcBef>
              <a:buSzPct val="70000"/>
              <a:buFont typeface="Courier New" panose="02070309020205020404" pitchFamily="49" charset="0"/>
              <a:buChar char="o"/>
            </a:pPr>
            <a:r>
              <a:rPr lang="en-US"/>
              <a:t>Second level</a:t>
            </a:r>
          </a:p>
          <a:p>
            <a:pPr marL="742950" lvl="2" indent="-228600" algn="l" defTabSz="914400" rtl="0" eaLnBrk="1" latinLnBrk="0" hangingPunct="1">
              <a:lnSpc>
                <a:spcPct val="90000"/>
              </a:lnSpc>
              <a:spcBef>
                <a:spcPts val="500"/>
              </a:spcBef>
              <a:buFont typeface="Wingdings" panose="05000000000000000000" pitchFamily="2" charset="2"/>
              <a:buChar char="§"/>
            </a:pPr>
            <a:r>
              <a:rPr lang="en-US"/>
              <a:t>Third level</a:t>
            </a:r>
          </a:p>
          <a:p>
            <a:pPr marL="968375" lvl="3" indent="-234950" algn="l" defTabSz="914400" rtl="0" eaLnBrk="1" latinLnBrk="0" hangingPunct="1">
              <a:lnSpc>
                <a:spcPct val="90000"/>
              </a:lnSpc>
              <a:spcBef>
                <a:spcPts val="500"/>
              </a:spcBef>
              <a:buFont typeface="Arial" panose="020B0604020202020204" pitchFamily="34" charset="0"/>
              <a:buChar char="•"/>
            </a:pPr>
            <a:r>
              <a:rPr lang="en-US"/>
              <a:t>Fourth level</a:t>
            </a:r>
          </a:p>
          <a:p>
            <a:pPr marL="1203325" lvl="4" indent="-228600" algn="l" defTabSz="914400" rtl="0" eaLnBrk="1" latinLnBrk="0" hangingPunct="1">
              <a:lnSpc>
                <a:spcPct val="90000"/>
              </a:lnSpc>
              <a:spcBef>
                <a:spcPts val="500"/>
              </a:spcBef>
              <a:buSzPct val="70000"/>
              <a:buFont typeface="Courier New" panose="02070309020205020404" pitchFamily="49" charset="0"/>
              <a:buChar char="o"/>
            </a:pPr>
            <a:r>
              <a:rPr lang="en-US"/>
              <a:t>Fifth level</a:t>
            </a:r>
          </a:p>
        </p:txBody>
      </p:sp>
      <p:sp>
        <p:nvSpPr>
          <p:cNvPr id="2" name="Title">
            <a:extLst>
              <a:ext uri="{FF2B5EF4-FFF2-40B4-BE49-F238E27FC236}">
                <a16:creationId xmlns:a16="http://schemas.microsoft.com/office/drawing/2014/main" id="{BC59D04D-7501-462D-9230-222ED694E8B6}"/>
              </a:ext>
            </a:extLst>
          </p:cNvPr>
          <p:cNvSpPr>
            <a:spLocks noGrp="1"/>
          </p:cNvSpPr>
          <p:nvPr>
            <p:ph type="title" hasCustomPrompt="1"/>
          </p:nvPr>
        </p:nvSpPr>
        <p:spPr>
          <a:xfrm>
            <a:off x="342900" y="223837"/>
            <a:ext cx="7014633" cy="1198563"/>
          </a:xfrm>
        </p:spPr>
        <p:txBody>
          <a:bodyPr/>
          <a:lstStyle>
            <a:lvl1pPr>
              <a:defRPr/>
            </a:lvl1pPr>
          </a:lstStyle>
          <a:p>
            <a:r>
              <a:rPr lang="en-US"/>
              <a:t>Slide title (rephrase if it does not fit two lines)</a:t>
            </a:r>
          </a:p>
        </p:txBody>
      </p:sp>
    </p:spTree>
    <p:extLst>
      <p:ext uri="{BB962C8B-B14F-4D97-AF65-F5344CB8AC3E}">
        <p14:creationId xmlns:p14="http://schemas.microsoft.com/office/powerpoint/2010/main" val="83771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
        <p:nvSpPr>
          <p:cNvPr id="7" name="TextBox 6">
            <a:extLst>
              <a:ext uri="{FF2B5EF4-FFF2-40B4-BE49-F238E27FC236}">
                <a16:creationId xmlns:a16="http://schemas.microsoft.com/office/drawing/2014/main" id="{B2598842-B5E7-4624-A0A9-BA1DF6D21598}"/>
              </a:ext>
            </a:extLst>
          </p:cNvPr>
          <p:cNvSpPr txBox="1"/>
          <p:nvPr userDrawn="1"/>
        </p:nvSpPr>
        <p:spPr>
          <a:xfrm>
            <a:off x="165028" y="6312122"/>
            <a:ext cx="2204450" cy="338554"/>
          </a:xfrm>
          <a:prstGeom prst="rect">
            <a:avLst/>
          </a:prstGeom>
          <a:solidFill>
            <a:schemeClr val="bg1"/>
          </a:solidFill>
        </p:spPr>
        <p:txBody>
          <a:bodyPr wrap="none" rtlCol="0">
            <a:spAutoFit/>
          </a:bodyPr>
          <a:lstStyle/>
          <a:p>
            <a:r>
              <a:rPr lang="en-US" sz="1600" b="1" dirty="0">
                <a:solidFill>
                  <a:schemeClr val="tx1"/>
                </a:solidFill>
                <a:latin typeface="Tahoma" panose="020B0604030504040204" pitchFamily="34" charset="0"/>
                <a:ea typeface="Tahoma" panose="020B0604030504040204" pitchFamily="34" charset="0"/>
                <a:cs typeface="Tahoma" panose="020B0604030504040204" pitchFamily="34" charset="0"/>
              </a:rPr>
              <a:t>movies</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.i</a:t>
            </a:r>
            <a:r>
              <a:rPr lang="en-US" sz="1600" b="1" dirty="0">
                <a:latin typeface="Tahoma" panose="020B0604030504040204" pitchFamily="34" charset="0"/>
                <a:ea typeface="Tahoma" panose="020B0604030504040204" pitchFamily="34" charset="0"/>
                <a:cs typeface="Tahoma" panose="020B0604030504040204" pitchFamily="34" charset="0"/>
              </a:rPr>
              <a:t>nfo</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t</a:t>
            </a:r>
            <a:r>
              <a:rPr lang="en-US" sz="1600" b="1" dirty="0">
                <a:latin typeface="Tahoma" panose="020B0604030504040204" pitchFamily="34" charset="0"/>
                <a:ea typeface="Tahoma" panose="020B0604030504040204" pitchFamily="34" charset="0"/>
                <a:cs typeface="Tahoma" panose="020B0604030504040204" pitchFamily="34" charset="0"/>
              </a:rPr>
              <a:t>ex.com</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3600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6">
                    <a:lumMod val="50000"/>
                  </a:schemeClr>
                </a:solidFill>
              </a:defRPr>
            </a:lvl1pPr>
          </a:lstStyle>
          <a:p>
            <a:r>
              <a:rPr lang="en-US" dirty="0"/>
              <a:t>Click to edit Master title style</a:t>
            </a:r>
          </a:p>
        </p:txBody>
      </p:sp>
      <p:sp>
        <p:nvSpPr>
          <p:cNvPr id="3" name="Content Placeholder 2"/>
          <p:cNvSpPr>
            <a:spLocks noGrp="1"/>
          </p:cNvSpPr>
          <p:nvPr>
            <p:ph idx="1" hasCustomPrompt="1"/>
          </p:nvPr>
        </p:nvSpPr>
        <p:spPr/>
        <p:txBody>
          <a:bodyPr/>
          <a:lstStyle>
            <a:lvl1pPr>
              <a:buClr>
                <a:schemeClr val="accent5">
                  <a:lumMod val="75000"/>
                </a:schemeClr>
              </a:buClr>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603531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1D8BD707-D9CF-40AE-B4C6-C98DA3205C09}" type="datetimeFigureOut">
              <a:rPr lang="en-US" smtClean="0"/>
              <a:pPr/>
              <a:t>11/12/2023</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85656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
        <p:nvSpPr>
          <p:cNvPr id="8" name="TextBox 7">
            <a:extLst>
              <a:ext uri="{FF2B5EF4-FFF2-40B4-BE49-F238E27FC236}">
                <a16:creationId xmlns:a16="http://schemas.microsoft.com/office/drawing/2014/main" id="{BDA7EF13-E017-44C5-92BB-D8FB37CADE96}"/>
              </a:ext>
            </a:extLst>
          </p:cNvPr>
          <p:cNvSpPr txBox="1"/>
          <p:nvPr userDrawn="1"/>
        </p:nvSpPr>
        <p:spPr>
          <a:xfrm>
            <a:off x="165028" y="6312122"/>
            <a:ext cx="2204450" cy="338554"/>
          </a:xfrm>
          <a:prstGeom prst="rect">
            <a:avLst/>
          </a:prstGeom>
          <a:solidFill>
            <a:schemeClr val="bg1"/>
          </a:solidFill>
        </p:spPr>
        <p:txBody>
          <a:bodyPr wrap="none" rtlCol="0">
            <a:spAutoFit/>
          </a:bodyPr>
          <a:lstStyle/>
          <a:p>
            <a:r>
              <a:rPr lang="en-US" sz="1600" b="1" dirty="0">
                <a:solidFill>
                  <a:schemeClr val="tx1"/>
                </a:solidFill>
                <a:latin typeface="Tahoma" panose="020B0604030504040204" pitchFamily="34" charset="0"/>
                <a:ea typeface="Tahoma" panose="020B0604030504040204" pitchFamily="34" charset="0"/>
                <a:cs typeface="Tahoma" panose="020B0604030504040204" pitchFamily="34" charset="0"/>
              </a:rPr>
              <a:t>movies</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.i</a:t>
            </a:r>
            <a:r>
              <a:rPr lang="en-US" sz="1600" b="1" dirty="0">
                <a:latin typeface="Tahoma" panose="020B0604030504040204" pitchFamily="34" charset="0"/>
                <a:ea typeface="Tahoma" panose="020B0604030504040204" pitchFamily="34" charset="0"/>
                <a:cs typeface="Tahoma" panose="020B0604030504040204" pitchFamily="34" charset="0"/>
              </a:rPr>
              <a:t>nfo</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t</a:t>
            </a:r>
            <a:r>
              <a:rPr lang="en-US" sz="1600" b="1" dirty="0">
                <a:latin typeface="Tahoma" panose="020B0604030504040204" pitchFamily="34" charset="0"/>
                <a:ea typeface="Tahoma" panose="020B0604030504040204" pitchFamily="34" charset="0"/>
                <a:cs typeface="Tahoma" panose="020B0604030504040204" pitchFamily="34" charset="0"/>
              </a:rPr>
              <a:t>ex.com</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3598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
        <p:nvSpPr>
          <p:cNvPr id="10" name="TextBox 9">
            <a:extLst>
              <a:ext uri="{FF2B5EF4-FFF2-40B4-BE49-F238E27FC236}">
                <a16:creationId xmlns:a16="http://schemas.microsoft.com/office/drawing/2014/main" id="{46773ABF-D170-4866-96E8-48890C2C93D4}"/>
              </a:ext>
            </a:extLst>
          </p:cNvPr>
          <p:cNvSpPr txBox="1"/>
          <p:nvPr userDrawn="1"/>
        </p:nvSpPr>
        <p:spPr>
          <a:xfrm>
            <a:off x="165028" y="6312122"/>
            <a:ext cx="2204450" cy="338554"/>
          </a:xfrm>
          <a:prstGeom prst="rect">
            <a:avLst/>
          </a:prstGeom>
          <a:solidFill>
            <a:schemeClr val="bg1"/>
          </a:solidFill>
        </p:spPr>
        <p:txBody>
          <a:bodyPr wrap="none" rtlCol="0">
            <a:spAutoFit/>
          </a:bodyPr>
          <a:lstStyle/>
          <a:p>
            <a:r>
              <a:rPr lang="en-US" sz="1600" b="1" dirty="0">
                <a:solidFill>
                  <a:schemeClr val="tx1"/>
                </a:solidFill>
                <a:latin typeface="Tahoma" panose="020B0604030504040204" pitchFamily="34" charset="0"/>
                <a:ea typeface="Tahoma" panose="020B0604030504040204" pitchFamily="34" charset="0"/>
                <a:cs typeface="Tahoma" panose="020B0604030504040204" pitchFamily="34" charset="0"/>
              </a:rPr>
              <a:t>movies</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.i</a:t>
            </a:r>
            <a:r>
              <a:rPr lang="en-US" sz="1600" b="1" dirty="0">
                <a:latin typeface="Tahoma" panose="020B0604030504040204" pitchFamily="34" charset="0"/>
                <a:ea typeface="Tahoma" panose="020B0604030504040204" pitchFamily="34" charset="0"/>
                <a:cs typeface="Tahoma" panose="020B0604030504040204" pitchFamily="34" charset="0"/>
              </a:rPr>
              <a:t>nfo</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t</a:t>
            </a:r>
            <a:r>
              <a:rPr lang="en-US" sz="1600" b="1" dirty="0">
                <a:latin typeface="Tahoma" panose="020B0604030504040204" pitchFamily="34" charset="0"/>
                <a:ea typeface="Tahoma" panose="020B0604030504040204" pitchFamily="34" charset="0"/>
                <a:cs typeface="Tahoma" panose="020B0604030504040204" pitchFamily="34" charset="0"/>
              </a:rPr>
              <a:t>ex.com</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90313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926778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321970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739488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1D8BD707-D9CF-40AE-B4C6-C98DA3205C09}" type="datetimeFigureOut">
              <a:rPr lang="en-US" smtClean="0"/>
              <a:pPr/>
              <a:t>11/12/2023</a:t>
            </a:fld>
            <a:endParaRPr lang="en-US" dirty="0"/>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5396451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1D8BD707-D9CF-40AE-B4C6-C98DA3205C09}" type="datetimeFigureOut">
              <a:rPr lang="en-US" smtClean="0"/>
              <a:pPr/>
              <a:t>11/12/2023</a:t>
            </a:fld>
            <a:endParaRPr lang="en-US" dirty="0"/>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70754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1D8BD707-D9CF-40AE-B4C6-C98DA3205C09}" type="datetimeFigureOut">
              <a:rPr lang="en-US" smtClean="0"/>
              <a:pPr/>
              <a:t>11/12/2023</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4771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1D8BD707-D9CF-40AE-B4C6-C98DA3205C09}" type="datetimeFigureOut">
              <a:rPr lang="en-US" smtClean="0"/>
              <a:pPr/>
              <a:t>11/12/2023</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510345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2468A0-F134-4CBD-8737-8506D0820579}"/>
              </a:ext>
            </a:extLst>
          </p:cNvPr>
          <p:cNvPicPr>
            <a:picLocks noChangeAspect="1"/>
          </p:cNvPicPr>
          <p:nvPr userDrawn="1"/>
        </p:nvPicPr>
        <p:blipFill>
          <a:blip r:embed="rId2" cstate="email">
            <a:duotone>
              <a:srgbClr val="EEECE1">
                <a:shade val="45000"/>
                <a:satMod val="135000"/>
              </a:srgbClr>
              <a:prstClr val="white"/>
            </a:duotone>
            <a:extLst>
              <a:ext uri="{28A0092B-C50C-407E-A947-70E740481C1C}">
                <a14:useLocalDpi xmlns:a14="http://schemas.microsoft.com/office/drawing/2010/main"/>
              </a:ext>
            </a:extLst>
          </a:blip>
          <a:stretch>
            <a:fillRect/>
          </a:stretch>
        </p:blipFill>
        <p:spPr>
          <a:xfrm>
            <a:off x="2280920" y="1774350"/>
            <a:ext cx="7726680" cy="392317"/>
          </a:xfrm>
          <a:prstGeom prst="rect">
            <a:avLst/>
          </a:prstGeom>
        </p:spPr>
      </p:pic>
      <p:sp>
        <p:nvSpPr>
          <p:cNvPr id="12" name="Text Placeholder 2">
            <a:extLst>
              <a:ext uri="{FF2B5EF4-FFF2-40B4-BE49-F238E27FC236}">
                <a16:creationId xmlns:a16="http://schemas.microsoft.com/office/drawing/2014/main" id="{65D14F73-57BD-48FB-9FE3-CFC600882EDE}"/>
              </a:ext>
            </a:extLst>
          </p:cNvPr>
          <p:cNvSpPr>
            <a:spLocks noGrp="1"/>
          </p:cNvSpPr>
          <p:nvPr>
            <p:ph type="body" idx="1" hasCustomPrompt="1"/>
          </p:nvPr>
        </p:nvSpPr>
        <p:spPr>
          <a:xfrm>
            <a:off x="293584" y="3688024"/>
            <a:ext cx="11604831" cy="739776"/>
          </a:xfrm>
        </p:spPr>
        <p:txBody>
          <a:bodyPr>
            <a:normAutofit/>
          </a:bodyPr>
          <a:lstStyle>
            <a:lvl1pPr marL="0" indent="0" algn="ctr">
              <a:buNone/>
              <a:defRPr sz="3200" b="1">
                <a:solidFill>
                  <a:schemeClr val="accent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grpSp>
        <p:nvGrpSpPr>
          <p:cNvPr id="13" name="Group 12">
            <a:extLst>
              <a:ext uri="{FF2B5EF4-FFF2-40B4-BE49-F238E27FC236}">
                <a16:creationId xmlns:a16="http://schemas.microsoft.com/office/drawing/2014/main" id="{B3DCD2E5-58A7-4714-984A-44B120DE83C0}"/>
              </a:ext>
            </a:extLst>
          </p:cNvPr>
          <p:cNvGrpSpPr/>
          <p:nvPr userDrawn="1"/>
        </p:nvGrpSpPr>
        <p:grpSpPr>
          <a:xfrm>
            <a:off x="1000326" y="4728835"/>
            <a:ext cx="10198244" cy="119982"/>
            <a:chOff x="3429000" y="6438896"/>
            <a:chExt cx="11590020" cy="86596"/>
          </a:xfrm>
        </p:grpSpPr>
        <p:sp>
          <p:nvSpPr>
            <p:cNvPr id="14" name="Rectangle 13">
              <a:extLst>
                <a:ext uri="{FF2B5EF4-FFF2-40B4-BE49-F238E27FC236}">
                  <a16:creationId xmlns:a16="http://schemas.microsoft.com/office/drawing/2014/main" id="{06B5BE31-5BCF-4D4B-BD22-2571FB8B6BE9}"/>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ED3551FC-B464-4F88-B7CF-170E8A0A1B36}"/>
                </a:ext>
              </a:extLst>
            </p:cNvPr>
            <p:cNvSpPr/>
            <p:nvPr/>
          </p:nvSpPr>
          <p:spPr>
            <a:xfrm>
              <a:off x="5747005" y="6438896"/>
              <a:ext cx="2318005"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EACB0E55-5836-4B65-A0BB-6C37EBC395F3}"/>
                </a:ext>
              </a:extLst>
            </p:cNvPr>
            <p:cNvSpPr/>
            <p:nvPr/>
          </p:nvSpPr>
          <p:spPr>
            <a:xfrm>
              <a:off x="8065008" y="6438901"/>
              <a:ext cx="2318005"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83F69349-C86C-48EE-B430-1DCA12D4C2C3}"/>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B9903F47-235E-4A8B-B542-37BB0AD10AF2}"/>
                </a:ext>
              </a:extLst>
            </p:cNvPr>
            <p:cNvSpPr/>
            <p:nvPr/>
          </p:nvSpPr>
          <p:spPr>
            <a:xfrm>
              <a:off x="12701016" y="6438900"/>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19" name="Text Placeholder 2">
            <a:extLst>
              <a:ext uri="{FF2B5EF4-FFF2-40B4-BE49-F238E27FC236}">
                <a16:creationId xmlns:a16="http://schemas.microsoft.com/office/drawing/2014/main" id="{3162159B-2A65-4D57-A1A5-AB2841B0C138}"/>
              </a:ext>
            </a:extLst>
          </p:cNvPr>
          <p:cNvSpPr>
            <a:spLocks noGrp="1"/>
          </p:cNvSpPr>
          <p:nvPr>
            <p:ph type="body" idx="10" hasCustomPrompt="1"/>
          </p:nvPr>
        </p:nvSpPr>
        <p:spPr>
          <a:xfrm>
            <a:off x="293585" y="2552795"/>
            <a:ext cx="11604831" cy="739776"/>
          </a:xfrm>
        </p:spPr>
        <p:txBody>
          <a:bodyPr>
            <a:noAutofit/>
          </a:bodyPr>
          <a:lstStyle>
            <a:lvl1pPr marL="0" indent="0" algn="ctr">
              <a:buNone/>
              <a:defRPr sz="4800" b="1">
                <a:solidFill>
                  <a:srgbClr val="595959"/>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Presentation Title</a:t>
            </a:r>
          </a:p>
        </p:txBody>
      </p:sp>
      <p:sp>
        <p:nvSpPr>
          <p:cNvPr id="20" name="Text Placeholder 2">
            <a:extLst>
              <a:ext uri="{FF2B5EF4-FFF2-40B4-BE49-F238E27FC236}">
                <a16:creationId xmlns:a16="http://schemas.microsoft.com/office/drawing/2014/main" id="{C18C24F3-D57B-4DDC-ABF0-DA6428E15CE1}"/>
              </a:ext>
            </a:extLst>
          </p:cNvPr>
          <p:cNvSpPr>
            <a:spLocks noGrp="1"/>
          </p:cNvSpPr>
          <p:nvPr>
            <p:ph type="body" idx="12" hasCustomPrompt="1"/>
          </p:nvPr>
        </p:nvSpPr>
        <p:spPr>
          <a:xfrm>
            <a:off x="1000326" y="5337733"/>
            <a:ext cx="10198244" cy="739776"/>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Presented by:</a:t>
            </a:r>
          </a:p>
          <a:p>
            <a:pPr lvl="0"/>
            <a:endParaRPr lang="en-US"/>
          </a:p>
        </p:txBody>
      </p:sp>
      <p:pic>
        <p:nvPicPr>
          <p:cNvPr id="2" name="Picture 4">
            <a:extLst>
              <a:ext uri="{FF2B5EF4-FFF2-40B4-BE49-F238E27FC236}">
                <a16:creationId xmlns:a16="http://schemas.microsoft.com/office/drawing/2014/main" id="{C6516BDF-0176-4878-8025-6CF60280EB79}"/>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958671" y="819116"/>
            <a:ext cx="4274658" cy="145086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2AE2B30-FF5E-CC4C-B066-E1D58CB97656}"/>
              </a:ext>
            </a:extLst>
          </p:cNvPr>
          <p:cNvSpPr txBox="1"/>
          <p:nvPr userDrawn="1"/>
        </p:nvSpPr>
        <p:spPr>
          <a:xfrm>
            <a:off x="5177804" y="423663"/>
            <a:ext cx="1836390" cy="707886"/>
          </a:xfrm>
          <a:prstGeom prst="rect">
            <a:avLst/>
          </a:prstGeom>
          <a:noFill/>
        </p:spPr>
        <p:txBody>
          <a:bodyPr wrap="square" rtlCol="0">
            <a:spAutoFit/>
          </a:bodyPr>
          <a:lstStyle/>
          <a:p>
            <a:pPr algn="ctr"/>
            <a:r>
              <a:rPr lang="en-US" sz="4000" b="1" dirty="0">
                <a:solidFill>
                  <a:srgbClr val="0000FF"/>
                </a:solidFill>
              </a:rPr>
              <a:t>i</a:t>
            </a:r>
            <a:r>
              <a:rPr lang="en-US" sz="4000" b="1" dirty="0"/>
              <a:t>nfo</a:t>
            </a:r>
            <a:r>
              <a:rPr lang="en-US" sz="4000" b="1" dirty="0">
                <a:solidFill>
                  <a:srgbClr val="0000FF"/>
                </a:solidFill>
              </a:rPr>
              <a:t>t</a:t>
            </a:r>
            <a:r>
              <a:rPr lang="en-US" sz="4000" b="1" dirty="0"/>
              <a:t>ex</a:t>
            </a:r>
          </a:p>
        </p:txBody>
      </p:sp>
    </p:spTree>
    <p:extLst>
      <p:ext uri="{BB962C8B-B14F-4D97-AF65-F5344CB8AC3E}">
        <p14:creationId xmlns:p14="http://schemas.microsoft.com/office/powerpoint/2010/main" val="18023829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2" name="Picture 21" descr="A large body of water&#10;&#10;Description automatically generated">
            <a:extLst>
              <a:ext uri="{FF2B5EF4-FFF2-40B4-BE49-F238E27FC236}">
                <a16:creationId xmlns:a16="http://schemas.microsoft.com/office/drawing/2014/main" id="{862BDBA2-F6C9-43F8-8B0B-87FA1F32AAE3}"/>
              </a:ext>
            </a:extLst>
          </p:cNvPr>
          <p:cNvPicPr>
            <a:picLocks noChangeAspect="1"/>
          </p:cNvPicPr>
          <p:nvPr userDrawn="1"/>
        </p:nvPicPr>
        <p:blipFill rotWithShape="1">
          <a:blip r:embed="rId2" cstate="email">
            <a:alphaModFix amt="43000"/>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0" y="62"/>
            <a:ext cx="12192000" cy="6001291"/>
          </a:xfrm>
          <a:prstGeom prst="rect">
            <a:avLst/>
          </a:prstGeom>
        </p:spPr>
      </p:pic>
      <p:sp>
        <p:nvSpPr>
          <p:cNvPr id="8" name="Slide Number Placeholder 7">
            <a:extLst>
              <a:ext uri="{FF2B5EF4-FFF2-40B4-BE49-F238E27FC236}">
                <a16:creationId xmlns:a16="http://schemas.microsoft.com/office/drawing/2014/main" id="{595039A4-34ED-4BE7-8576-7182A3EF739C}"/>
              </a:ext>
            </a:extLst>
          </p:cNvPr>
          <p:cNvSpPr>
            <a:spLocks noGrp="1"/>
          </p:cNvSpPr>
          <p:nvPr>
            <p:ph type="sldNum" sz="quarter" idx="11"/>
          </p:nvPr>
        </p:nvSpPr>
        <p:spPr/>
        <p:txBody>
          <a:bodyPr/>
          <a:lstStyle/>
          <a:p>
            <a:fld id="{B3D59DB9-1808-4E6E-AAD3-6EEA19DDAADC}" type="slidenum">
              <a:rPr lang="en-US" smtClean="0"/>
              <a:t>‹#›</a:t>
            </a:fld>
            <a:endParaRPr lang="en-US"/>
          </a:p>
        </p:txBody>
      </p:sp>
      <p:sp>
        <p:nvSpPr>
          <p:cNvPr id="12" name="Text Placeholder 2">
            <a:extLst>
              <a:ext uri="{FF2B5EF4-FFF2-40B4-BE49-F238E27FC236}">
                <a16:creationId xmlns:a16="http://schemas.microsoft.com/office/drawing/2014/main" id="{65D14F73-57BD-48FB-9FE3-CFC600882EDE}"/>
              </a:ext>
            </a:extLst>
          </p:cNvPr>
          <p:cNvSpPr>
            <a:spLocks noGrp="1"/>
          </p:cNvSpPr>
          <p:nvPr>
            <p:ph type="body" idx="1" hasCustomPrompt="1"/>
          </p:nvPr>
        </p:nvSpPr>
        <p:spPr>
          <a:xfrm>
            <a:off x="351219" y="3378954"/>
            <a:ext cx="11604831" cy="739776"/>
          </a:xfrm>
        </p:spPr>
        <p:txBody>
          <a:bodyPr>
            <a:normAutofit/>
          </a:bodyPr>
          <a:lstStyle>
            <a:lvl1pPr marL="0" indent="0" algn="ctr">
              <a:buNone/>
              <a:defRPr sz="3200" b="1">
                <a:solidFill>
                  <a:schemeClr val="accent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19" name="Text Placeholder 2">
            <a:extLst>
              <a:ext uri="{FF2B5EF4-FFF2-40B4-BE49-F238E27FC236}">
                <a16:creationId xmlns:a16="http://schemas.microsoft.com/office/drawing/2014/main" id="{3162159B-2A65-4D57-A1A5-AB2841B0C138}"/>
              </a:ext>
            </a:extLst>
          </p:cNvPr>
          <p:cNvSpPr>
            <a:spLocks noGrp="1"/>
          </p:cNvSpPr>
          <p:nvPr>
            <p:ph type="body" idx="10" hasCustomPrompt="1"/>
          </p:nvPr>
        </p:nvSpPr>
        <p:spPr>
          <a:xfrm>
            <a:off x="293583" y="2210780"/>
            <a:ext cx="11604831" cy="739776"/>
          </a:xfrm>
        </p:spPr>
        <p:txBody>
          <a:bodyPr>
            <a:noAutofit/>
          </a:bodyPr>
          <a:lstStyle>
            <a:lvl1pPr marL="0" indent="0" algn="ctr">
              <a:buNone/>
              <a:defRPr sz="4800" b="1">
                <a:solidFill>
                  <a:srgbClr val="595959"/>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Title</a:t>
            </a:r>
          </a:p>
        </p:txBody>
      </p:sp>
      <p:grpSp>
        <p:nvGrpSpPr>
          <p:cNvPr id="23" name="Group 22">
            <a:extLst>
              <a:ext uri="{FF2B5EF4-FFF2-40B4-BE49-F238E27FC236}">
                <a16:creationId xmlns:a16="http://schemas.microsoft.com/office/drawing/2014/main" id="{209B0555-27A0-47E3-BFBB-5C271521A577}"/>
              </a:ext>
            </a:extLst>
          </p:cNvPr>
          <p:cNvGrpSpPr/>
          <p:nvPr userDrawn="1"/>
        </p:nvGrpSpPr>
        <p:grpSpPr>
          <a:xfrm>
            <a:off x="0" y="6001415"/>
            <a:ext cx="12192000" cy="102481"/>
            <a:chOff x="3429000" y="6438796"/>
            <a:chExt cx="11590020" cy="86695"/>
          </a:xfrm>
        </p:grpSpPr>
        <p:sp>
          <p:nvSpPr>
            <p:cNvPr id="24" name="Rectangle 23">
              <a:extLst>
                <a:ext uri="{FF2B5EF4-FFF2-40B4-BE49-F238E27FC236}">
                  <a16:creationId xmlns:a16="http://schemas.microsoft.com/office/drawing/2014/main" id="{163F5A95-EF0D-4E31-AE8F-33A703ECD210}"/>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5" name="Rectangle 24">
              <a:extLst>
                <a:ext uri="{FF2B5EF4-FFF2-40B4-BE49-F238E27FC236}">
                  <a16:creationId xmlns:a16="http://schemas.microsoft.com/office/drawing/2014/main" id="{4EE6BEC1-2A7C-4AD5-B02B-A670D5C0853A}"/>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6" name="Rectangle 25">
              <a:extLst>
                <a:ext uri="{FF2B5EF4-FFF2-40B4-BE49-F238E27FC236}">
                  <a16:creationId xmlns:a16="http://schemas.microsoft.com/office/drawing/2014/main" id="{1403F521-CCA2-491E-82EC-57F86A363C41}"/>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7" name="Rectangle 26">
              <a:extLst>
                <a:ext uri="{FF2B5EF4-FFF2-40B4-BE49-F238E27FC236}">
                  <a16:creationId xmlns:a16="http://schemas.microsoft.com/office/drawing/2014/main" id="{7CC5FA21-706A-4880-8561-C130AE2D55CA}"/>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8" name="Rectangle 27">
              <a:extLst>
                <a:ext uri="{FF2B5EF4-FFF2-40B4-BE49-F238E27FC236}">
                  <a16:creationId xmlns:a16="http://schemas.microsoft.com/office/drawing/2014/main" id="{96F0CF1D-27A2-456E-8744-A221632AAC22}"/>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14" name="Footer Placeholder 6">
            <a:extLst>
              <a:ext uri="{FF2B5EF4-FFF2-40B4-BE49-F238E27FC236}">
                <a16:creationId xmlns:a16="http://schemas.microsoft.com/office/drawing/2014/main" id="{04AFFDEC-A5A6-4C7E-AD03-E14E4CDD093F}"/>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pic>
        <p:nvPicPr>
          <p:cNvPr id="2" name="Picture 4">
            <a:extLst>
              <a:ext uri="{FF2B5EF4-FFF2-40B4-BE49-F238E27FC236}">
                <a16:creationId xmlns:a16="http://schemas.microsoft.com/office/drawing/2014/main" id="{A7AEA506-A50E-49A7-9B6D-A085BBF19B50}"/>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958671" y="791407"/>
            <a:ext cx="4274658" cy="14508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0B5702D-6CFA-0285-3ED9-0727CC332C49}"/>
              </a:ext>
            </a:extLst>
          </p:cNvPr>
          <p:cNvSpPr txBox="1"/>
          <p:nvPr userDrawn="1"/>
        </p:nvSpPr>
        <p:spPr>
          <a:xfrm>
            <a:off x="5177804" y="423663"/>
            <a:ext cx="1836390" cy="707886"/>
          </a:xfrm>
          <a:prstGeom prst="rect">
            <a:avLst/>
          </a:prstGeom>
          <a:noFill/>
        </p:spPr>
        <p:txBody>
          <a:bodyPr wrap="square" rtlCol="0">
            <a:spAutoFit/>
          </a:bodyPr>
          <a:lstStyle/>
          <a:p>
            <a:pPr algn="ctr"/>
            <a:r>
              <a:rPr lang="en-US" sz="4000" b="1" dirty="0">
                <a:solidFill>
                  <a:srgbClr val="0000FF"/>
                </a:solidFill>
              </a:rPr>
              <a:t>i</a:t>
            </a:r>
            <a:r>
              <a:rPr lang="en-US" sz="4000" b="1" dirty="0"/>
              <a:t>nfo</a:t>
            </a:r>
            <a:r>
              <a:rPr lang="en-US" sz="4000" b="1" dirty="0">
                <a:solidFill>
                  <a:srgbClr val="0000FF"/>
                </a:solidFill>
              </a:rPr>
              <a:t>t</a:t>
            </a:r>
            <a:r>
              <a:rPr lang="en-US" sz="4000" b="1" dirty="0"/>
              <a:t>ex</a:t>
            </a:r>
          </a:p>
        </p:txBody>
      </p:sp>
    </p:spTree>
    <p:extLst>
      <p:ext uri="{BB962C8B-B14F-4D97-AF65-F5344CB8AC3E}">
        <p14:creationId xmlns:p14="http://schemas.microsoft.com/office/powerpoint/2010/main" val="42806874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F3AB1A-E4FF-4C07-804D-4E097616AEEA}"/>
              </a:ext>
            </a:extLst>
          </p:cNvPr>
          <p:cNvSpPr>
            <a:spLocks noGrp="1"/>
          </p:cNvSpPr>
          <p:nvPr>
            <p:ph idx="1"/>
          </p:nvPr>
        </p:nvSpPr>
        <p:spPr>
          <a:xfrm>
            <a:off x="875934" y="1104268"/>
            <a:ext cx="10394321" cy="49700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a:extLst>
              <a:ext uri="{FF2B5EF4-FFF2-40B4-BE49-F238E27FC236}">
                <a16:creationId xmlns:a16="http://schemas.microsoft.com/office/drawing/2014/main" id="{0A32E742-FE97-4B9C-8BF9-E6F230E6B964}"/>
              </a:ext>
            </a:extLst>
          </p:cNvPr>
          <p:cNvSpPr>
            <a:spLocks noGrp="1"/>
          </p:cNvSpPr>
          <p:nvPr>
            <p:ph type="sldNum" sz="quarter" idx="11"/>
          </p:nvPr>
        </p:nvSpPr>
        <p:spPr/>
        <p:txBody>
          <a:bodyPr/>
          <a:lstStyle/>
          <a:p>
            <a:fld id="{B3D59DB9-1808-4E6E-AAD3-6EEA19DDAADC}" type="slidenum">
              <a:rPr lang="en-US" smtClean="0"/>
              <a:t>‹#›</a:t>
            </a:fld>
            <a:endParaRPr lang="en-US"/>
          </a:p>
        </p:txBody>
      </p:sp>
      <p:sp>
        <p:nvSpPr>
          <p:cNvPr id="9" name="Title Placeholder 1">
            <a:extLst>
              <a:ext uri="{FF2B5EF4-FFF2-40B4-BE49-F238E27FC236}">
                <a16:creationId xmlns:a16="http://schemas.microsoft.com/office/drawing/2014/main" id="{ADE52724-6DBA-4A90-A5F8-C4431B6EA6F6}"/>
              </a:ext>
            </a:extLst>
          </p:cNvPr>
          <p:cNvSpPr>
            <a:spLocks noGrp="1"/>
          </p:cNvSpPr>
          <p:nvPr>
            <p:ph type="title"/>
          </p:nvPr>
        </p:nvSpPr>
        <p:spPr>
          <a:xfrm>
            <a:off x="1101382" y="349846"/>
            <a:ext cx="9130996" cy="611205"/>
          </a:xfrm>
          <a:prstGeom prst="rect">
            <a:avLst/>
          </a:prstGeom>
        </p:spPr>
        <p:txBody>
          <a:bodyPr vert="horz" lIns="91440" tIns="45720" rIns="91440" bIns="45720" rtlCol="0" anchor="ctr">
            <a:noAutofit/>
          </a:bodyPr>
          <a:lstStyle>
            <a:lvl1pPr>
              <a:defRPr sz="4000" b="1">
                <a:solidFill>
                  <a:srgbClr val="001B4C"/>
                </a:solidFill>
                <a:latin typeface="+mn-lt"/>
              </a:defRPr>
            </a:lvl1pPr>
          </a:lstStyle>
          <a:p>
            <a:r>
              <a:rPr lang="en-US"/>
              <a:t>Click to edit Master title style</a:t>
            </a:r>
          </a:p>
        </p:txBody>
      </p:sp>
      <p:cxnSp>
        <p:nvCxnSpPr>
          <p:cNvPr id="11" name="Straight Connector 10">
            <a:extLst>
              <a:ext uri="{FF2B5EF4-FFF2-40B4-BE49-F238E27FC236}">
                <a16:creationId xmlns:a16="http://schemas.microsoft.com/office/drawing/2014/main" id="{1669FDF8-2CA3-494C-8AB1-CFC37D4AD3E2}"/>
              </a:ext>
            </a:extLst>
          </p:cNvPr>
          <p:cNvCxnSpPr>
            <a:cxnSpLocks/>
          </p:cNvCxnSpPr>
          <p:nvPr userDrawn="1"/>
        </p:nvCxnSpPr>
        <p:spPr>
          <a:xfrm>
            <a:off x="743504" y="1014572"/>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4471EAE-B755-429E-8793-356727864BF4}"/>
              </a:ext>
            </a:extLst>
          </p:cNvPr>
          <p:cNvGrpSpPr/>
          <p:nvPr userDrawn="1"/>
        </p:nvGrpSpPr>
        <p:grpSpPr>
          <a:xfrm>
            <a:off x="0" y="6164176"/>
            <a:ext cx="12192000" cy="102481"/>
            <a:chOff x="3429000" y="6438796"/>
            <a:chExt cx="11590020" cy="86695"/>
          </a:xfrm>
        </p:grpSpPr>
        <p:sp>
          <p:nvSpPr>
            <p:cNvPr id="15" name="Rectangle 14">
              <a:extLst>
                <a:ext uri="{FF2B5EF4-FFF2-40B4-BE49-F238E27FC236}">
                  <a16:creationId xmlns:a16="http://schemas.microsoft.com/office/drawing/2014/main" id="{6BAD9C21-F17D-4829-85A5-EF7DB8B208BF}"/>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58CDCBE8-B54D-4F1D-B222-8CF11E0CDD0C}"/>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EFE2D2FA-B07C-4BA6-BFBD-AAAA39C29587}"/>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C39A8A4E-3196-48C5-A77F-94495B09AA85}"/>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DFAF6074-87CD-4037-ADD3-6434DD2A77F5}"/>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pic>
        <p:nvPicPr>
          <p:cNvPr id="4" name="Picture 2">
            <a:extLst>
              <a:ext uri="{FF2B5EF4-FFF2-40B4-BE49-F238E27FC236}">
                <a16:creationId xmlns:a16="http://schemas.microsoft.com/office/drawing/2014/main" id="{B2462CFE-6D22-4491-A900-52DB4292D0D3}"/>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1" name="Footer Placeholder 6">
            <a:extLst>
              <a:ext uri="{FF2B5EF4-FFF2-40B4-BE49-F238E27FC236}">
                <a16:creationId xmlns:a16="http://schemas.microsoft.com/office/drawing/2014/main" id="{42FFF3CB-EE8A-48AF-B960-FE5677EE5DCA}"/>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Rectangle 4">
            <a:extLst>
              <a:ext uri="{FF2B5EF4-FFF2-40B4-BE49-F238E27FC236}">
                <a16:creationId xmlns:a16="http://schemas.microsoft.com/office/drawing/2014/main" id="{3CA934A1-BE8B-4845-B399-7DBBB77EDA31}"/>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52BDBEB-D675-419E-92A5-834FC8F68D34}"/>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48478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0A32E742-FE97-4B9C-8BF9-E6F230E6B964}"/>
              </a:ext>
            </a:extLst>
          </p:cNvPr>
          <p:cNvSpPr>
            <a:spLocks noGrp="1"/>
          </p:cNvSpPr>
          <p:nvPr>
            <p:ph type="sldNum" sz="quarter" idx="11"/>
          </p:nvPr>
        </p:nvSpPr>
        <p:spPr/>
        <p:txBody>
          <a:bodyPr/>
          <a:lstStyle/>
          <a:p>
            <a:fld id="{B3D59DB9-1808-4E6E-AAD3-6EEA19DDAADC}" type="slidenum">
              <a:rPr lang="en-US" smtClean="0"/>
              <a:t>‹#›</a:t>
            </a:fld>
            <a:endParaRPr lang="en-US"/>
          </a:p>
        </p:txBody>
      </p:sp>
      <p:grpSp>
        <p:nvGrpSpPr>
          <p:cNvPr id="14" name="Group 13">
            <a:extLst>
              <a:ext uri="{FF2B5EF4-FFF2-40B4-BE49-F238E27FC236}">
                <a16:creationId xmlns:a16="http://schemas.microsoft.com/office/drawing/2014/main" id="{24471EAE-B755-429E-8793-356727864BF4}"/>
              </a:ext>
            </a:extLst>
          </p:cNvPr>
          <p:cNvGrpSpPr/>
          <p:nvPr userDrawn="1"/>
        </p:nvGrpSpPr>
        <p:grpSpPr>
          <a:xfrm>
            <a:off x="0" y="6164176"/>
            <a:ext cx="12192000" cy="102481"/>
            <a:chOff x="3429000" y="6438796"/>
            <a:chExt cx="11590020" cy="86695"/>
          </a:xfrm>
        </p:grpSpPr>
        <p:sp>
          <p:nvSpPr>
            <p:cNvPr id="15" name="Rectangle 14">
              <a:extLst>
                <a:ext uri="{FF2B5EF4-FFF2-40B4-BE49-F238E27FC236}">
                  <a16:creationId xmlns:a16="http://schemas.microsoft.com/office/drawing/2014/main" id="{6BAD9C21-F17D-4829-85A5-EF7DB8B208BF}"/>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58CDCBE8-B54D-4F1D-B222-8CF11E0CDD0C}"/>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EFE2D2FA-B07C-4BA6-BFBD-AAAA39C29587}"/>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C39A8A4E-3196-48C5-A77F-94495B09AA85}"/>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DFAF6074-87CD-4037-ADD3-6434DD2A77F5}"/>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20" name="Picture Placeholder 3">
            <a:extLst>
              <a:ext uri="{FF2B5EF4-FFF2-40B4-BE49-F238E27FC236}">
                <a16:creationId xmlns:a16="http://schemas.microsoft.com/office/drawing/2014/main" id="{AF856E30-1AF5-449F-B23E-6A3D186E8BCA}"/>
              </a:ext>
            </a:extLst>
          </p:cNvPr>
          <p:cNvSpPr>
            <a:spLocks noGrp="1"/>
          </p:cNvSpPr>
          <p:nvPr>
            <p:ph type="pic" sz="quarter" idx="13" hasCustomPrompt="1"/>
          </p:nvPr>
        </p:nvSpPr>
        <p:spPr>
          <a:xfrm>
            <a:off x="793071" y="1923388"/>
            <a:ext cx="2514285" cy="1893696"/>
          </a:xfrm>
        </p:spPr>
        <p:txBody>
          <a:bodyPr/>
          <a:lstStyle>
            <a:lvl1pPr>
              <a:defRPr/>
            </a:lvl1pPr>
          </a:lstStyle>
          <a:p>
            <a:r>
              <a:rPr lang="en-US"/>
              <a:t>Instructor Photo</a:t>
            </a:r>
          </a:p>
        </p:txBody>
      </p:sp>
      <p:grpSp>
        <p:nvGrpSpPr>
          <p:cNvPr id="21" name="Group 20">
            <a:extLst>
              <a:ext uri="{FF2B5EF4-FFF2-40B4-BE49-F238E27FC236}">
                <a16:creationId xmlns:a16="http://schemas.microsoft.com/office/drawing/2014/main" id="{787A273F-55B0-4DCE-A19C-2FBD190CA563}"/>
              </a:ext>
            </a:extLst>
          </p:cNvPr>
          <p:cNvGrpSpPr/>
          <p:nvPr userDrawn="1"/>
        </p:nvGrpSpPr>
        <p:grpSpPr>
          <a:xfrm>
            <a:off x="3515557" y="1625989"/>
            <a:ext cx="8440492" cy="4155555"/>
            <a:chOff x="2902876" y="1342817"/>
            <a:chExt cx="11172999" cy="8220285"/>
          </a:xfrm>
        </p:grpSpPr>
        <p:pic>
          <p:nvPicPr>
            <p:cNvPr id="22" name="Picture 21">
              <a:extLst>
                <a:ext uri="{FF2B5EF4-FFF2-40B4-BE49-F238E27FC236}">
                  <a16:creationId xmlns:a16="http://schemas.microsoft.com/office/drawing/2014/main" id="{0E08132E-1016-4407-9700-7DE8433A66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flipH="1">
              <a:off x="10095254" y="5582481"/>
              <a:ext cx="7372767" cy="588475"/>
            </a:xfrm>
            <a:prstGeom prst="rect">
              <a:avLst/>
            </a:prstGeom>
          </p:spPr>
        </p:pic>
        <p:pic>
          <p:nvPicPr>
            <p:cNvPr id="23" name="Picture 22">
              <a:extLst>
                <a:ext uri="{FF2B5EF4-FFF2-40B4-BE49-F238E27FC236}">
                  <a16:creationId xmlns:a16="http://schemas.microsoft.com/office/drawing/2014/main" id="{F5798D63-43C3-4D3C-BFFD-97BC6A39A8D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489270" y="4734963"/>
              <a:ext cx="7372767" cy="588475"/>
            </a:xfrm>
            <a:prstGeom prst="rect">
              <a:avLst/>
            </a:prstGeom>
          </p:spPr>
        </p:pic>
      </p:grpSp>
      <p:sp>
        <p:nvSpPr>
          <p:cNvPr id="24" name="Text Placeholder 24">
            <a:extLst>
              <a:ext uri="{FF2B5EF4-FFF2-40B4-BE49-F238E27FC236}">
                <a16:creationId xmlns:a16="http://schemas.microsoft.com/office/drawing/2014/main" id="{BCDD5913-63A4-46FF-AAC1-29D044A0C413}"/>
              </a:ext>
            </a:extLst>
          </p:cNvPr>
          <p:cNvSpPr>
            <a:spLocks noGrp="1"/>
          </p:cNvSpPr>
          <p:nvPr>
            <p:ph type="body" sz="quarter" idx="14" hasCustomPrompt="1"/>
          </p:nvPr>
        </p:nvSpPr>
        <p:spPr>
          <a:xfrm>
            <a:off x="773939" y="1210530"/>
            <a:ext cx="6459984" cy="537369"/>
          </a:xfrm>
        </p:spPr>
        <p:txBody>
          <a:bodyPr/>
          <a:lstStyle>
            <a:lvl1pPr marL="0" indent="0">
              <a:buNone/>
              <a:defRPr>
                <a:solidFill>
                  <a:srgbClr val="595959"/>
                </a:solidFill>
              </a:defRPr>
            </a:lvl1pPr>
          </a:lstStyle>
          <a:p>
            <a:pPr lvl="0"/>
            <a:r>
              <a:rPr lang="en-US"/>
              <a:t>Presenter Name</a:t>
            </a:r>
          </a:p>
        </p:txBody>
      </p:sp>
      <p:sp>
        <p:nvSpPr>
          <p:cNvPr id="25" name="Text Placeholder 26">
            <a:extLst>
              <a:ext uri="{FF2B5EF4-FFF2-40B4-BE49-F238E27FC236}">
                <a16:creationId xmlns:a16="http://schemas.microsoft.com/office/drawing/2014/main" id="{E09F2A9C-0ABB-472B-8AA5-70D2689A6661}"/>
              </a:ext>
            </a:extLst>
          </p:cNvPr>
          <p:cNvSpPr>
            <a:spLocks noGrp="1"/>
          </p:cNvSpPr>
          <p:nvPr>
            <p:ph type="body" sz="quarter" idx="15" hasCustomPrompt="1"/>
          </p:nvPr>
        </p:nvSpPr>
        <p:spPr>
          <a:xfrm>
            <a:off x="4072354" y="1909229"/>
            <a:ext cx="7374388" cy="3956686"/>
          </a:xfrm>
        </p:spPr>
        <p:txBody>
          <a:bodyPr>
            <a:normAutofit/>
          </a:bodyPr>
          <a:lstStyle>
            <a:lvl1pPr marL="0" indent="0">
              <a:buNone/>
              <a:defRPr sz="1800"/>
            </a:lvl1pPr>
          </a:lstStyle>
          <a:p>
            <a:pPr lvl="0"/>
            <a:r>
              <a:rPr lang="en-US"/>
              <a:t>Instructor Bio</a:t>
            </a:r>
          </a:p>
        </p:txBody>
      </p:sp>
      <p:sp>
        <p:nvSpPr>
          <p:cNvPr id="26" name="Text Placeholder 34">
            <a:extLst>
              <a:ext uri="{FF2B5EF4-FFF2-40B4-BE49-F238E27FC236}">
                <a16:creationId xmlns:a16="http://schemas.microsoft.com/office/drawing/2014/main" id="{E4070422-B3D3-4F80-BAAE-ABAFE699A373}"/>
              </a:ext>
            </a:extLst>
          </p:cNvPr>
          <p:cNvSpPr>
            <a:spLocks noGrp="1"/>
          </p:cNvSpPr>
          <p:nvPr>
            <p:ph type="body" sz="quarter" idx="17" hasCustomPrompt="1"/>
          </p:nvPr>
        </p:nvSpPr>
        <p:spPr>
          <a:xfrm>
            <a:off x="793751" y="3985906"/>
            <a:ext cx="2935816" cy="1880012"/>
          </a:xfrm>
        </p:spPr>
        <p:txBody>
          <a:bodyPr>
            <a:normAutofit/>
          </a:bodyPr>
          <a:lstStyle>
            <a:lvl1pPr marL="228600" indent="-228600">
              <a:buFont typeface="Wingdings" panose="05000000000000000000" pitchFamily="2" charset="2"/>
              <a:buChar char="ü"/>
              <a:defRPr sz="1600"/>
            </a:lvl1pPr>
          </a:lstStyle>
          <a:p>
            <a:pPr lvl="0"/>
            <a:r>
              <a:rPr lang="en-US"/>
              <a:t>Instructor Quick Facts</a:t>
            </a:r>
          </a:p>
        </p:txBody>
      </p:sp>
      <p:cxnSp>
        <p:nvCxnSpPr>
          <p:cNvPr id="27" name="Straight Connector 26">
            <a:extLst>
              <a:ext uri="{FF2B5EF4-FFF2-40B4-BE49-F238E27FC236}">
                <a16:creationId xmlns:a16="http://schemas.microsoft.com/office/drawing/2014/main" id="{355319F0-3D83-46F6-AB54-C3FACB2A470A}"/>
              </a:ext>
            </a:extLst>
          </p:cNvPr>
          <p:cNvCxnSpPr>
            <a:cxnSpLocks/>
          </p:cNvCxnSpPr>
          <p:nvPr userDrawn="1"/>
        </p:nvCxnSpPr>
        <p:spPr>
          <a:xfrm>
            <a:off x="743504" y="1134773"/>
            <a:ext cx="10702773" cy="0"/>
          </a:xfrm>
          <a:prstGeom prst="line">
            <a:avLst/>
          </a:prstGeom>
          <a:ln w="19050">
            <a:solidFill>
              <a:srgbClr val="DCDEE2"/>
            </a:solidFill>
          </a:ln>
        </p:spPr>
        <p:style>
          <a:lnRef idx="1">
            <a:schemeClr val="accent1"/>
          </a:lnRef>
          <a:fillRef idx="0">
            <a:schemeClr val="accent1"/>
          </a:fillRef>
          <a:effectRef idx="0">
            <a:schemeClr val="accent1"/>
          </a:effectRef>
          <a:fontRef idx="minor">
            <a:schemeClr val="tx1"/>
          </a:fontRef>
        </p:style>
      </p:cxnSp>
      <p:sp>
        <p:nvSpPr>
          <p:cNvPr id="31" name="Title Placeholder 1">
            <a:extLst>
              <a:ext uri="{FF2B5EF4-FFF2-40B4-BE49-F238E27FC236}">
                <a16:creationId xmlns:a16="http://schemas.microsoft.com/office/drawing/2014/main" id="{B4C496F7-BE3E-4BB7-85E3-E17751F9278C}"/>
              </a:ext>
            </a:extLst>
          </p:cNvPr>
          <p:cNvSpPr>
            <a:spLocks noGrp="1"/>
          </p:cNvSpPr>
          <p:nvPr>
            <p:ph type="title" hasCustomPrompt="1"/>
          </p:nvPr>
        </p:nvSpPr>
        <p:spPr>
          <a:xfrm>
            <a:off x="1101382" y="333211"/>
            <a:ext cx="8760860" cy="647278"/>
          </a:xfrm>
          <a:prstGeom prst="rect">
            <a:avLst/>
          </a:prstGeom>
        </p:spPr>
        <p:txBody>
          <a:bodyPr vert="horz" lIns="91440" tIns="45720" rIns="91440" bIns="45720" rtlCol="0" anchor="ctr">
            <a:normAutofit/>
          </a:bodyPr>
          <a:lstStyle>
            <a:lvl1pPr>
              <a:defRPr sz="4000" b="1">
                <a:solidFill>
                  <a:srgbClr val="001B4C"/>
                </a:solidFill>
                <a:latin typeface="+mn-lt"/>
              </a:defRPr>
            </a:lvl1pPr>
          </a:lstStyle>
          <a:p>
            <a:r>
              <a:rPr lang="en-US"/>
              <a:t>Meet Your Instructor</a:t>
            </a:r>
          </a:p>
        </p:txBody>
      </p:sp>
      <p:pic>
        <p:nvPicPr>
          <p:cNvPr id="3" name="Picture 2">
            <a:extLst>
              <a:ext uri="{FF2B5EF4-FFF2-40B4-BE49-F238E27FC236}">
                <a16:creationId xmlns:a16="http://schemas.microsoft.com/office/drawing/2014/main" id="{C70CF75F-41F2-45FE-B376-75BDBD1586D9}"/>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32" name="Footer Placeholder 6">
            <a:extLst>
              <a:ext uri="{FF2B5EF4-FFF2-40B4-BE49-F238E27FC236}">
                <a16:creationId xmlns:a16="http://schemas.microsoft.com/office/drawing/2014/main" id="{01B83774-A343-40E7-BDF2-EA5CE4047E5A}"/>
              </a:ext>
            </a:extLst>
          </p:cNvPr>
          <p:cNvSpPr>
            <a:spLocks noGrp="1"/>
          </p:cNvSpPr>
          <p:nvPr>
            <p:ph type="ftr" sz="quarter" idx="18"/>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49ABC158-E3D4-47C5-9898-F2B95D49DEAC}"/>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B3DCE92-858E-45FC-9E4C-67B292B8B896}"/>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26868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0A32E742-FE97-4B9C-8BF9-E6F230E6B964}"/>
              </a:ext>
            </a:extLst>
          </p:cNvPr>
          <p:cNvSpPr>
            <a:spLocks noGrp="1"/>
          </p:cNvSpPr>
          <p:nvPr>
            <p:ph type="sldNum" sz="quarter" idx="11"/>
          </p:nvPr>
        </p:nvSpPr>
        <p:spPr/>
        <p:txBody>
          <a:bodyPr/>
          <a:lstStyle/>
          <a:p>
            <a:fld id="{B3D59DB9-1808-4E6E-AAD3-6EEA19DDAADC}" type="slidenum">
              <a:rPr lang="en-US" smtClean="0"/>
              <a:t>‹#›</a:t>
            </a:fld>
            <a:endParaRPr lang="en-US"/>
          </a:p>
        </p:txBody>
      </p:sp>
      <p:grpSp>
        <p:nvGrpSpPr>
          <p:cNvPr id="14" name="Group 13">
            <a:extLst>
              <a:ext uri="{FF2B5EF4-FFF2-40B4-BE49-F238E27FC236}">
                <a16:creationId xmlns:a16="http://schemas.microsoft.com/office/drawing/2014/main" id="{24471EAE-B755-429E-8793-356727864BF4}"/>
              </a:ext>
            </a:extLst>
          </p:cNvPr>
          <p:cNvGrpSpPr/>
          <p:nvPr userDrawn="1"/>
        </p:nvGrpSpPr>
        <p:grpSpPr>
          <a:xfrm>
            <a:off x="0" y="6164176"/>
            <a:ext cx="12192000" cy="102481"/>
            <a:chOff x="3429000" y="6438796"/>
            <a:chExt cx="11590020" cy="86695"/>
          </a:xfrm>
        </p:grpSpPr>
        <p:sp>
          <p:nvSpPr>
            <p:cNvPr id="15" name="Rectangle 14">
              <a:extLst>
                <a:ext uri="{FF2B5EF4-FFF2-40B4-BE49-F238E27FC236}">
                  <a16:creationId xmlns:a16="http://schemas.microsoft.com/office/drawing/2014/main" id="{6BAD9C21-F17D-4829-85A5-EF7DB8B208BF}"/>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58CDCBE8-B54D-4F1D-B222-8CF11E0CDD0C}"/>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EFE2D2FA-B07C-4BA6-BFBD-AAAA39C29587}"/>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C39A8A4E-3196-48C5-A77F-94495B09AA85}"/>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DFAF6074-87CD-4037-ADD3-6434DD2A77F5}"/>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32" name="Picture Placeholder 3">
            <a:extLst>
              <a:ext uri="{FF2B5EF4-FFF2-40B4-BE49-F238E27FC236}">
                <a16:creationId xmlns:a16="http://schemas.microsoft.com/office/drawing/2014/main" id="{EC13AE80-AA7B-4D64-A668-05956C02E8D6}"/>
              </a:ext>
            </a:extLst>
          </p:cNvPr>
          <p:cNvSpPr>
            <a:spLocks noGrp="1"/>
          </p:cNvSpPr>
          <p:nvPr>
            <p:ph type="pic" sz="quarter" idx="13"/>
          </p:nvPr>
        </p:nvSpPr>
        <p:spPr>
          <a:xfrm>
            <a:off x="793070" y="1289058"/>
            <a:ext cx="3238740" cy="2238318"/>
          </a:xfrm>
        </p:spPr>
        <p:txBody>
          <a:bodyPr/>
          <a:lstStyle>
            <a:lvl1pPr>
              <a:defRPr/>
            </a:lvl1pPr>
          </a:lstStyle>
          <a:p>
            <a:endParaRPr lang="en-US"/>
          </a:p>
        </p:txBody>
      </p:sp>
      <p:grpSp>
        <p:nvGrpSpPr>
          <p:cNvPr id="33" name="Group 32">
            <a:extLst>
              <a:ext uri="{FF2B5EF4-FFF2-40B4-BE49-F238E27FC236}">
                <a16:creationId xmlns:a16="http://schemas.microsoft.com/office/drawing/2014/main" id="{1DA122E6-A392-4420-9F78-973A53B2DBA9}"/>
              </a:ext>
            </a:extLst>
          </p:cNvPr>
          <p:cNvGrpSpPr/>
          <p:nvPr userDrawn="1"/>
        </p:nvGrpSpPr>
        <p:grpSpPr>
          <a:xfrm>
            <a:off x="3946050" y="1595640"/>
            <a:ext cx="7868477" cy="3973302"/>
            <a:chOff x="2203204" y="1282783"/>
            <a:chExt cx="11662905" cy="7859763"/>
          </a:xfrm>
        </p:grpSpPr>
        <p:pic>
          <p:nvPicPr>
            <p:cNvPr id="34" name="Picture 33">
              <a:extLst>
                <a:ext uri="{FF2B5EF4-FFF2-40B4-BE49-F238E27FC236}">
                  <a16:creationId xmlns:a16="http://schemas.microsoft.com/office/drawing/2014/main" id="{591028B8-C028-4826-AB23-5752D81A0F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flipH="1">
              <a:off x="9642001" y="4918415"/>
              <a:ext cx="7859740" cy="588476"/>
            </a:xfrm>
            <a:prstGeom prst="rect">
              <a:avLst/>
            </a:prstGeom>
          </p:spPr>
        </p:pic>
        <p:pic>
          <p:nvPicPr>
            <p:cNvPr id="35" name="Picture 34">
              <a:extLst>
                <a:ext uri="{FF2B5EF4-FFF2-40B4-BE49-F238E27FC236}">
                  <a16:creationId xmlns:a16="http://schemas.microsoft.com/office/drawing/2014/main" id="{E97F2D0D-DEBC-491F-A15D-1C248E63C3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386486" y="4964381"/>
              <a:ext cx="7767855" cy="588476"/>
            </a:xfrm>
            <a:prstGeom prst="rect">
              <a:avLst/>
            </a:prstGeom>
          </p:spPr>
        </p:pic>
      </p:grpSp>
      <p:sp>
        <p:nvSpPr>
          <p:cNvPr id="36" name="Text Placeholder 26">
            <a:extLst>
              <a:ext uri="{FF2B5EF4-FFF2-40B4-BE49-F238E27FC236}">
                <a16:creationId xmlns:a16="http://schemas.microsoft.com/office/drawing/2014/main" id="{7F54E02E-17B2-4BF0-9E1F-05E850A65145}"/>
              </a:ext>
            </a:extLst>
          </p:cNvPr>
          <p:cNvSpPr>
            <a:spLocks noGrp="1"/>
          </p:cNvSpPr>
          <p:nvPr>
            <p:ph type="body" sz="quarter" idx="15" hasCustomPrompt="1"/>
          </p:nvPr>
        </p:nvSpPr>
        <p:spPr>
          <a:xfrm>
            <a:off x="4792302" y="1289058"/>
            <a:ext cx="6156356" cy="4433204"/>
          </a:xfrm>
        </p:spPr>
        <p:txBody>
          <a:bodyPr>
            <a:normAutofit/>
          </a:bodyPr>
          <a:lstStyle>
            <a:lvl1pPr marL="0" indent="0">
              <a:buNone/>
              <a:defRPr sz="1800"/>
            </a:lvl1pPr>
          </a:lstStyle>
          <a:p>
            <a:pPr lvl="0"/>
            <a:r>
              <a:rPr lang="en-US"/>
              <a:t>Text</a:t>
            </a:r>
          </a:p>
        </p:txBody>
      </p:sp>
      <p:cxnSp>
        <p:nvCxnSpPr>
          <p:cNvPr id="42" name="Straight Connector 41">
            <a:extLst>
              <a:ext uri="{FF2B5EF4-FFF2-40B4-BE49-F238E27FC236}">
                <a16:creationId xmlns:a16="http://schemas.microsoft.com/office/drawing/2014/main" id="{ACB11DB7-EB74-44D3-846F-3EB75C255215}"/>
              </a:ext>
            </a:extLst>
          </p:cNvPr>
          <p:cNvCxnSpPr>
            <a:cxnSpLocks/>
          </p:cNvCxnSpPr>
          <p:nvPr userDrawn="1"/>
        </p:nvCxnSpPr>
        <p:spPr>
          <a:xfrm>
            <a:off x="743504" y="1134773"/>
            <a:ext cx="10702773" cy="0"/>
          </a:xfrm>
          <a:prstGeom prst="line">
            <a:avLst/>
          </a:prstGeom>
          <a:ln w="19050">
            <a:solidFill>
              <a:srgbClr val="DCDEE2"/>
            </a:solidFill>
          </a:ln>
        </p:spPr>
        <p:style>
          <a:lnRef idx="1">
            <a:schemeClr val="accent1"/>
          </a:lnRef>
          <a:fillRef idx="0">
            <a:schemeClr val="accent1"/>
          </a:fillRef>
          <a:effectRef idx="0">
            <a:schemeClr val="accent1"/>
          </a:effectRef>
          <a:fontRef idx="minor">
            <a:schemeClr val="tx1"/>
          </a:fontRef>
        </p:style>
      </p:cxnSp>
      <p:sp>
        <p:nvSpPr>
          <p:cNvPr id="46" name="Title Placeholder 1">
            <a:extLst>
              <a:ext uri="{FF2B5EF4-FFF2-40B4-BE49-F238E27FC236}">
                <a16:creationId xmlns:a16="http://schemas.microsoft.com/office/drawing/2014/main" id="{71B28266-E7CD-4E2A-94E8-D2AAB919FFD9}"/>
              </a:ext>
            </a:extLst>
          </p:cNvPr>
          <p:cNvSpPr>
            <a:spLocks noGrp="1"/>
          </p:cNvSpPr>
          <p:nvPr>
            <p:ph type="title" hasCustomPrompt="1"/>
          </p:nvPr>
        </p:nvSpPr>
        <p:spPr>
          <a:xfrm>
            <a:off x="1101382" y="333211"/>
            <a:ext cx="8760860" cy="647278"/>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Meet Your Instructor</a:t>
            </a:r>
          </a:p>
        </p:txBody>
      </p:sp>
      <p:pic>
        <p:nvPicPr>
          <p:cNvPr id="3" name="Picture 2">
            <a:extLst>
              <a:ext uri="{FF2B5EF4-FFF2-40B4-BE49-F238E27FC236}">
                <a16:creationId xmlns:a16="http://schemas.microsoft.com/office/drawing/2014/main" id="{D06716CC-521D-478F-B3F4-E6CE1B2119CE}"/>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2" name="Footer Placeholder 6">
            <a:extLst>
              <a:ext uri="{FF2B5EF4-FFF2-40B4-BE49-F238E27FC236}">
                <a16:creationId xmlns:a16="http://schemas.microsoft.com/office/drawing/2014/main" id="{DBCA2850-BC9F-437C-B644-86D74FC33302}"/>
              </a:ext>
            </a:extLst>
          </p:cNvPr>
          <p:cNvSpPr>
            <a:spLocks noGrp="1"/>
          </p:cNvSpPr>
          <p:nvPr>
            <p:ph type="ftr" sz="quarter" idx="16"/>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C3BB87C9-E456-4C22-9005-A86C8FAF7B54}"/>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45B4674-6404-4ACD-A85D-13E7DC6837E4}"/>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6326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CCDD86-1CF7-4923-9704-4D43292358B8}"/>
              </a:ext>
            </a:extLst>
          </p:cNvPr>
          <p:cNvSpPr>
            <a:spLocks noGrp="1"/>
          </p:cNvSpPr>
          <p:nvPr>
            <p:ph sz="half" idx="1"/>
          </p:nvPr>
        </p:nvSpPr>
        <p:spPr>
          <a:xfrm>
            <a:off x="613293" y="1253331"/>
            <a:ext cx="5286411" cy="4689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FCB223-4814-46D6-BCF3-E4552C9F8AD9}"/>
              </a:ext>
            </a:extLst>
          </p:cNvPr>
          <p:cNvSpPr>
            <a:spLocks noGrp="1"/>
          </p:cNvSpPr>
          <p:nvPr>
            <p:ph sz="half" idx="2"/>
          </p:nvPr>
        </p:nvSpPr>
        <p:spPr>
          <a:xfrm>
            <a:off x="6292299" y="1253331"/>
            <a:ext cx="5286408" cy="46896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1">
            <a:extLst>
              <a:ext uri="{FF2B5EF4-FFF2-40B4-BE49-F238E27FC236}">
                <a16:creationId xmlns:a16="http://schemas.microsoft.com/office/drawing/2014/main" id="{6D97AB96-F27D-4227-A228-C1CB0D17494A}"/>
              </a:ext>
            </a:extLst>
          </p:cNvPr>
          <p:cNvSpPr>
            <a:spLocks noGrp="1"/>
          </p:cNvSpPr>
          <p:nvPr>
            <p:ph type="title"/>
          </p:nvPr>
        </p:nvSpPr>
        <p:spPr>
          <a:xfrm>
            <a:off x="1101382" y="283856"/>
            <a:ext cx="9163292" cy="724926"/>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Click to edit Master title style</a:t>
            </a:r>
          </a:p>
        </p:txBody>
      </p:sp>
      <p:cxnSp>
        <p:nvCxnSpPr>
          <p:cNvPr id="10" name="Straight Connector 9">
            <a:extLst>
              <a:ext uri="{FF2B5EF4-FFF2-40B4-BE49-F238E27FC236}">
                <a16:creationId xmlns:a16="http://schemas.microsoft.com/office/drawing/2014/main" id="{61D0B837-4A9E-4CFE-9E1B-74F386532D03}"/>
              </a:ext>
            </a:extLst>
          </p:cNvPr>
          <p:cNvCxnSpPr>
            <a:cxnSpLocks/>
          </p:cNvCxnSpPr>
          <p:nvPr userDrawn="1"/>
        </p:nvCxnSpPr>
        <p:spPr>
          <a:xfrm>
            <a:off x="743504" y="1127696"/>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7">
            <a:extLst>
              <a:ext uri="{FF2B5EF4-FFF2-40B4-BE49-F238E27FC236}">
                <a16:creationId xmlns:a16="http://schemas.microsoft.com/office/drawing/2014/main" id="{B6971204-B685-48BF-BCC5-5AF98C21D976}"/>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17" name="Group 16">
            <a:extLst>
              <a:ext uri="{FF2B5EF4-FFF2-40B4-BE49-F238E27FC236}">
                <a16:creationId xmlns:a16="http://schemas.microsoft.com/office/drawing/2014/main" id="{30DB86A5-2F84-414F-BB3F-19A3584EF4D9}"/>
              </a:ext>
            </a:extLst>
          </p:cNvPr>
          <p:cNvGrpSpPr/>
          <p:nvPr userDrawn="1"/>
        </p:nvGrpSpPr>
        <p:grpSpPr>
          <a:xfrm>
            <a:off x="0" y="6164176"/>
            <a:ext cx="12192000" cy="102481"/>
            <a:chOff x="3429000" y="6438796"/>
            <a:chExt cx="11590020" cy="86695"/>
          </a:xfrm>
        </p:grpSpPr>
        <p:sp>
          <p:nvSpPr>
            <p:cNvPr id="18" name="Rectangle 17">
              <a:extLst>
                <a:ext uri="{FF2B5EF4-FFF2-40B4-BE49-F238E27FC236}">
                  <a16:creationId xmlns:a16="http://schemas.microsoft.com/office/drawing/2014/main" id="{5C05BF89-AE50-4303-9B37-0EC5C4BA7C86}"/>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E23DA06B-CBE9-49A7-A714-A4B25484F7F0}"/>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A48315F5-6E43-4763-8C60-101890169CB6}"/>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EFEE0EA0-1ADF-4FF6-AE53-9E33FC83C0FB}"/>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59364DB9-0DC9-4E87-AD5D-7D75B49DB7FF}"/>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pic>
        <p:nvPicPr>
          <p:cNvPr id="5" name="Picture 2">
            <a:extLst>
              <a:ext uri="{FF2B5EF4-FFF2-40B4-BE49-F238E27FC236}">
                <a16:creationId xmlns:a16="http://schemas.microsoft.com/office/drawing/2014/main" id="{ABDB5F32-78A8-4B72-8C48-F1C47D5D7241}"/>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4" name="Footer Placeholder 6">
            <a:extLst>
              <a:ext uri="{FF2B5EF4-FFF2-40B4-BE49-F238E27FC236}">
                <a16:creationId xmlns:a16="http://schemas.microsoft.com/office/drawing/2014/main" id="{804EB6D9-BEC9-4B95-A917-513E8D67454B}"/>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013EA37F-9926-41ED-B717-1AB10880BD39}"/>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1539E2E-D5F7-49A7-95C6-03EB356A2459}"/>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9956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39"/>
            <a:ext cx="10363200" cy="1362075"/>
          </a:xfrm>
        </p:spPr>
        <p:txBody>
          <a:bodyPr anchor="t"/>
          <a:lstStyle>
            <a:lvl1pPr algn="l">
              <a:defRPr sz="3692" b="1" cap="all"/>
            </a:lvl1pPr>
          </a:lstStyle>
          <a:p>
            <a:r>
              <a:rPr lang="en-US"/>
              <a:t>Click to edit Master title style</a:t>
            </a:r>
          </a:p>
        </p:txBody>
      </p:sp>
      <p:sp>
        <p:nvSpPr>
          <p:cNvPr id="3" name="Text Placeholder 2"/>
          <p:cNvSpPr>
            <a:spLocks noGrp="1"/>
          </p:cNvSpPr>
          <p:nvPr>
            <p:ph type="body" idx="1"/>
          </p:nvPr>
        </p:nvSpPr>
        <p:spPr>
          <a:xfrm>
            <a:off x="963084" y="2906741"/>
            <a:ext cx="10363200" cy="1500187"/>
          </a:xfrm>
        </p:spPr>
        <p:txBody>
          <a:bodyPr anchor="b"/>
          <a:lstStyle>
            <a:lvl1pPr marL="0" indent="0">
              <a:buNone/>
              <a:defRPr sz="1846">
                <a:solidFill>
                  <a:schemeClr val="tx1">
                    <a:tint val="75000"/>
                  </a:schemeClr>
                </a:solidFill>
              </a:defRPr>
            </a:lvl1pPr>
            <a:lvl2pPr marL="421591" indent="0">
              <a:buNone/>
              <a:defRPr sz="1692">
                <a:solidFill>
                  <a:schemeClr val="tx1">
                    <a:tint val="75000"/>
                  </a:schemeClr>
                </a:solidFill>
              </a:defRPr>
            </a:lvl2pPr>
            <a:lvl3pPr marL="843182" indent="0">
              <a:buNone/>
              <a:defRPr sz="1461">
                <a:solidFill>
                  <a:schemeClr val="tx1">
                    <a:tint val="75000"/>
                  </a:schemeClr>
                </a:solidFill>
              </a:defRPr>
            </a:lvl3pPr>
            <a:lvl4pPr marL="1264772" indent="0">
              <a:buNone/>
              <a:defRPr sz="1308">
                <a:solidFill>
                  <a:schemeClr val="tx1">
                    <a:tint val="75000"/>
                  </a:schemeClr>
                </a:solidFill>
              </a:defRPr>
            </a:lvl4pPr>
            <a:lvl5pPr marL="1686371" indent="0">
              <a:buNone/>
              <a:defRPr sz="1308">
                <a:solidFill>
                  <a:schemeClr val="tx1">
                    <a:tint val="75000"/>
                  </a:schemeClr>
                </a:solidFill>
              </a:defRPr>
            </a:lvl5pPr>
            <a:lvl6pPr marL="2107964" indent="0">
              <a:buNone/>
              <a:defRPr sz="1308">
                <a:solidFill>
                  <a:schemeClr val="tx1">
                    <a:tint val="75000"/>
                  </a:schemeClr>
                </a:solidFill>
              </a:defRPr>
            </a:lvl6pPr>
            <a:lvl7pPr marL="2529545" indent="0">
              <a:buNone/>
              <a:defRPr sz="1308">
                <a:solidFill>
                  <a:schemeClr val="tx1">
                    <a:tint val="75000"/>
                  </a:schemeClr>
                </a:solidFill>
              </a:defRPr>
            </a:lvl7pPr>
            <a:lvl8pPr marL="2951143" indent="0">
              <a:buNone/>
              <a:defRPr sz="1308">
                <a:solidFill>
                  <a:schemeClr val="tx1">
                    <a:tint val="75000"/>
                  </a:schemeClr>
                </a:solidFill>
              </a:defRPr>
            </a:lvl8pPr>
            <a:lvl9pPr marL="3372737" indent="0">
              <a:buNone/>
              <a:defRPr sz="130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22512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CCDD86-1CF7-4923-9704-4D43292358B8}"/>
              </a:ext>
            </a:extLst>
          </p:cNvPr>
          <p:cNvSpPr>
            <a:spLocks noGrp="1"/>
          </p:cNvSpPr>
          <p:nvPr>
            <p:ph sz="half" idx="1"/>
          </p:nvPr>
        </p:nvSpPr>
        <p:spPr>
          <a:xfrm>
            <a:off x="613293" y="2025745"/>
            <a:ext cx="5286411" cy="39172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FCB223-4814-46D6-BCF3-E4552C9F8AD9}"/>
              </a:ext>
            </a:extLst>
          </p:cNvPr>
          <p:cNvSpPr>
            <a:spLocks noGrp="1"/>
          </p:cNvSpPr>
          <p:nvPr>
            <p:ph sz="half" idx="2"/>
          </p:nvPr>
        </p:nvSpPr>
        <p:spPr>
          <a:xfrm>
            <a:off x="6292299" y="2008472"/>
            <a:ext cx="5286408" cy="3934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1">
            <a:extLst>
              <a:ext uri="{FF2B5EF4-FFF2-40B4-BE49-F238E27FC236}">
                <a16:creationId xmlns:a16="http://schemas.microsoft.com/office/drawing/2014/main" id="{6D97AB96-F27D-4227-A228-C1CB0D17494A}"/>
              </a:ext>
            </a:extLst>
          </p:cNvPr>
          <p:cNvSpPr>
            <a:spLocks noGrp="1"/>
          </p:cNvSpPr>
          <p:nvPr>
            <p:ph type="title"/>
          </p:nvPr>
        </p:nvSpPr>
        <p:spPr>
          <a:xfrm>
            <a:off x="1101382" y="283856"/>
            <a:ext cx="9163292" cy="724926"/>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Click to edit Master title style</a:t>
            </a:r>
          </a:p>
        </p:txBody>
      </p:sp>
      <p:cxnSp>
        <p:nvCxnSpPr>
          <p:cNvPr id="10" name="Straight Connector 9">
            <a:extLst>
              <a:ext uri="{FF2B5EF4-FFF2-40B4-BE49-F238E27FC236}">
                <a16:creationId xmlns:a16="http://schemas.microsoft.com/office/drawing/2014/main" id="{61D0B837-4A9E-4CFE-9E1B-74F386532D03}"/>
              </a:ext>
            </a:extLst>
          </p:cNvPr>
          <p:cNvCxnSpPr>
            <a:cxnSpLocks/>
          </p:cNvCxnSpPr>
          <p:nvPr userDrawn="1"/>
        </p:nvCxnSpPr>
        <p:spPr>
          <a:xfrm>
            <a:off x="743504" y="1127696"/>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7">
            <a:extLst>
              <a:ext uri="{FF2B5EF4-FFF2-40B4-BE49-F238E27FC236}">
                <a16:creationId xmlns:a16="http://schemas.microsoft.com/office/drawing/2014/main" id="{B6971204-B685-48BF-BCC5-5AF98C21D976}"/>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17" name="Group 16">
            <a:extLst>
              <a:ext uri="{FF2B5EF4-FFF2-40B4-BE49-F238E27FC236}">
                <a16:creationId xmlns:a16="http://schemas.microsoft.com/office/drawing/2014/main" id="{30DB86A5-2F84-414F-BB3F-19A3584EF4D9}"/>
              </a:ext>
            </a:extLst>
          </p:cNvPr>
          <p:cNvGrpSpPr/>
          <p:nvPr userDrawn="1"/>
        </p:nvGrpSpPr>
        <p:grpSpPr>
          <a:xfrm>
            <a:off x="0" y="6164176"/>
            <a:ext cx="12192000" cy="102481"/>
            <a:chOff x="3429000" y="6438796"/>
            <a:chExt cx="11590020" cy="86695"/>
          </a:xfrm>
        </p:grpSpPr>
        <p:sp>
          <p:nvSpPr>
            <p:cNvPr id="18" name="Rectangle 17">
              <a:extLst>
                <a:ext uri="{FF2B5EF4-FFF2-40B4-BE49-F238E27FC236}">
                  <a16:creationId xmlns:a16="http://schemas.microsoft.com/office/drawing/2014/main" id="{5C05BF89-AE50-4303-9B37-0EC5C4BA7C86}"/>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E23DA06B-CBE9-49A7-A714-A4B25484F7F0}"/>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A48315F5-6E43-4763-8C60-101890169CB6}"/>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EFEE0EA0-1ADF-4FF6-AE53-9E33FC83C0FB}"/>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59364DB9-0DC9-4E87-AD5D-7D75B49DB7FF}"/>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23" name="Text Placeholder 2">
            <a:extLst>
              <a:ext uri="{FF2B5EF4-FFF2-40B4-BE49-F238E27FC236}">
                <a16:creationId xmlns:a16="http://schemas.microsoft.com/office/drawing/2014/main" id="{09D20FF9-DC32-48A4-904A-3BE8E4BCA543}"/>
              </a:ext>
            </a:extLst>
          </p:cNvPr>
          <p:cNvSpPr>
            <a:spLocks noGrp="1"/>
          </p:cNvSpPr>
          <p:nvPr>
            <p:ph type="body" idx="12"/>
          </p:nvPr>
        </p:nvSpPr>
        <p:spPr>
          <a:xfrm>
            <a:off x="613294" y="1184560"/>
            <a:ext cx="528640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4" name="Text Placeholder 2">
            <a:extLst>
              <a:ext uri="{FF2B5EF4-FFF2-40B4-BE49-F238E27FC236}">
                <a16:creationId xmlns:a16="http://schemas.microsoft.com/office/drawing/2014/main" id="{86A340CD-80E7-4332-8B1E-671CF6294304}"/>
              </a:ext>
            </a:extLst>
          </p:cNvPr>
          <p:cNvSpPr>
            <a:spLocks noGrp="1"/>
          </p:cNvSpPr>
          <p:nvPr>
            <p:ph type="body" idx="13"/>
          </p:nvPr>
        </p:nvSpPr>
        <p:spPr>
          <a:xfrm>
            <a:off x="6292297" y="1184437"/>
            <a:ext cx="528640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5" name="Picture 2">
            <a:extLst>
              <a:ext uri="{FF2B5EF4-FFF2-40B4-BE49-F238E27FC236}">
                <a16:creationId xmlns:a16="http://schemas.microsoft.com/office/drawing/2014/main" id="{9781D736-0A1B-4D08-886B-662168BCE4D5}"/>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6" name="Footer Placeholder 6">
            <a:extLst>
              <a:ext uri="{FF2B5EF4-FFF2-40B4-BE49-F238E27FC236}">
                <a16:creationId xmlns:a16="http://schemas.microsoft.com/office/drawing/2014/main" id="{19FB2CAC-99EF-4F16-B3FB-88A32FD52480}"/>
              </a:ext>
            </a:extLst>
          </p:cNvPr>
          <p:cNvSpPr>
            <a:spLocks noGrp="1"/>
          </p:cNvSpPr>
          <p:nvPr>
            <p:ph type="ftr" sz="quarter" idx="14"/>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3E8B60A3-DCD2-4BF4-A07A-DA27FC6B339D}"/>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DB2660A-7D28-4E59-A3A1-7E17C98168FF}"/>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69625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4FA49BD0-9B13-482B-A3E9-D3D14EB7A8CA}"/>
              </a:ext>
            </a:extLst>
          </p:cNvPr>
          <p:cNvSpPr>
            <a:spLocks noGrp="1"/>
          </p:cNvSpPr>
          <p:nvPr>
            <p:ph type="title"/>
          </p:nvPr>
        </p:nvSpPr>
        <p:spPr>
          <a:xfrm>
            <a:off x="1101382" y="283856"/>
            <a:ext cx="9163292" cy="724926"/>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Click to edit Master title style</a:t>
            </a:r>
          </a:p>
        </p:txBody>
      </p:sp>
      <p:cxnSp>
        <p:nvCxnSpPr>
          <p:cNvPr id="8" name="Straight Connector 7">
            <a:extLst>
              <a:ext uri="{FF2B5EF4-FFF2-40B4-BE49-F238E27FC236}">
                <a16:creationId xmlns:a16="http://schemas.microsoft.com/office/drawing/2014/main" id="{39C098F1-7B19-463F-A930-A78D760EE36F}"/>
              </a:ext>
            </a:extLst>
          </p:cNvPr>
          <p:cNvCxnSpPr>
            <a:cxnSpLocks/>
          </p:cNvCxnSpPr>
          <p:nvPr userDrawn="1"/>
        </p:nvCxnSpPr>
        <p:spPr>
          <a:xfrm>
            <a:off x="743504" y="1127696"/>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7">
            <a:extLst>
              <a:ext uri="{FF2B5EF4-FFF2-40B4-BE49-F238E27FC236}">
                <a16:creationId xmlns:a16="http://schemas.microsoft.com/office/drawing/2014/main" id="{F1175320-EB86-43EA-897A-245CD25FB8BC}"/>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13" name="Group 12">
            <a:extLst>
              <a:ext uri="{FF2B5EF4-FFF2-40B4-BE49-F238E27FC236}">
                <a16:creationId xmlns:a16="http://schemas.microsoft.com/office/drawing/2014/main" id="{98369040-9036-45F3-A7BA-4D5AC6A7DD56}"/>
              </a:ext>
            </a:extLst>
          </p:cNvPr>
          <p:cNvGrpSpPr/>
          <p:nvPr userDrawn="1"/>
        </p:nvGrpSpPr>
        <p:grpSpPr>
          <a:xfrm>
            <a:off x="0" y="6164176"/>
            <a:ext cx="12192000" cy="102481"/>
            <a:chOff x="3429000" y="6438796"/>
            <a:chExt cx="11590020" cy="86695"/>
          </a:xfrm>
        </p:grpSpPr>
        <p:sp>
          <p:nvSpPr>
            <p:cNvPr id="14" name="Rectangle 13">
              <a:extLst>
                <a:ext uri="{FF2B5EF4-FFF2-40B4-BE49-F238E27FC236}">
                  <a16:creationId xmlns:a16="http://schemas.microsoft.com/office/drawing/2014/main" id="{E25B8D9C-86BF-48E3-BD92-988223D04FF3}"/>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E94B615A-A193-4E80-8E8C-567B24AAEDFA}"/>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A8A04BE2-E129-44E5-87B2-314B76C1FB5B}"/>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B0F761E0-A8D2-4742-B195-3E91910E5DBC}"/>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AA641F36-4A65-4E01-8540-965BF3C007AA}"/>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pic>
        <p:nvPicPr>
          <p:cNvPr id="19" name="Picture 18">
            <a:extLst>
              <a:ext uri="{FF2B5EF4-FFF2-40B4-BE49-F238E27FC236}">
                <a16:creationId xmlns:a16="http://schemas.microsoft.com/office/drawing/2014/main" id="{44F0BE6D-83E5-4DC5-ACBA-69D4C3293E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445043" y="2360051"/>
            <a:ext cx="2514908" cy="467479"/>
          </a:xfrm>
          <a:prstGeom prst="rect">
            <a:avLst/>
          </a:prstGeom>
        </p:spPr>
      </p:pic>
      <p:sp>
        <p:nvSpPr>
          <p:cNvPr id="20" name="Rectangle 19">
            <a:extLst>
              <a:ext uri="{FF2B5EF4-FFF2-40B4-BE49-F238E27FC236}">
                <a16:creationId xmlns:a16="http://schemas.microsoft.com/office/drawing/2014/main" id="{04DA80D6-47AA-4061-8D6A-3841ABE6B5AD}"/>
              </a:ext>
            </a:extLst>
          </p:cNvPr>
          <p:cNvSpPr/>
          <p:nvPr userDrawn="1"/>
        </p:nvSpPr>
        <p:spPr>
          <a:xfrm>
            <a:off x="5911496" y="1564781"/>
            <a:ext cx="5534781" cy="218619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53639" tIns="26819" rIns="53639" bIns="26819" rtlCol="0" anchor="ctr"/>
          <a:lstStyle/>
          <a:p>
            <a:pPr algn="ctr"/>
            <a:endParaRPr lang="en-US" sz="1800"/>
          </a:p>
        </p:txBody>
      </p:sp>
      <p:pic>
        <p:nvPicPr>
          <p:cNvPr id="21" name="Picture 20">
            <a:extLst>
              <a:ext uri="{FF2B5EF4-FFF2-40B4-BE49-F238E27FC236}">
                <a16:creationId xmlns:a16="http://schemas.microsoft.com/office/drawing/2014/main" id="{4AC2A037-CBAD-47FC-8A3C-4340253839C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905608" y="3853465"/>
            <a:ext cx="5222721" cy="350609"/>
          </a:xfrm>
          <a:prstGeom prst="rect">
            <a:avLst/>
          </a:prstGeom>
        </p:spPr>
      </p:pic>
      <p:sp>
        <p:nvSpPr>
          <p:cNvPr id="22" name="Text Placeholder 26">
            <a:extLst>
              <a:ext uri="{FF2B5EF4-FFF2-40B4-BE49-F238E27FC236}">
                <a16:creationId xmlns:a16="http://schemas.microsoft.com/office/drawing/2014/main" id="{E0A874D4-A6E0-400A-AEA9-2634D5805D4F}"/>
              </a:ext>
            </a:extLst>
          </p:cNvPr>
          <p:cNvSpPr>
            <a:spLocks noGrp="1"/>
          </p:cNvSpPr>
          <p:nvPr>
            <p:ph type="body" sz="quarter" idx="15" hasCustomPrompt="1"/>
          </p:nvPr>
        </p:nvSpPr>
        <p:spPr>
          <a:xfrm>
            <a:off x="6128328" y="1642931"/>
            <a:ext cx="5130776" cy="2108048"/>
          </a:xfrm>
        </p:spPr>
        <p:txBody>
          <a:bodyPr/>
          <a:lstStyle>
            <a:lvl1pPr marL="0" indent="0">
              <a:buFont typeface="Arial" panose="020B0604020202020204" pitchFamily="34" charset="0"/>
              <a:buNone/>
              <a:defRPr sz="2000" b="1"/>
            </a:lvl1pPr>
            <a:lvl2pPr>
              <a:defRPr sz="1800"/>
            </a:lvl2pPr>
          </a:lstStyle>
          <a:p>
            <a:pPr marL="0" indent="0">
              <a:buNone/>
            </a:pPr>
            <a:r>
              <a:rPr lang="en-US"/>
              <a:t>Name</a:t>
            </a:r>
          </a:p>
          <a:p>
            <a:pPr lvl="1"/>
            <a:r>
              <a:rPr lang="en-US"/>
              <a:t>Email</a:t>
            </a:r>
          </a:p>
          <a:p>
            <a:pPr lvl="1"/>
            <a:r>
              <a:rPr lang="en-US"/>
              <a:t>Phone</a:t>
            </a:r>
          </a:p>
          <a:p>
            <a:pPr marL="0" indent="0">
              <a:buNone/>
            </a:pPr>
            <a:r>
              <a:rPr lang="en-US"/>
              <a:t>SBS Institute</a:t>
            </a:r>
          </a:p>
          <a:p>
            <a:pPr lvl="1"/>
            <a:r>
              <a:rPr lang="en-US"/>
              <a:t>sbsinstitute@sbscyber.com</a:t>
            </a:r>
          </a:p>
          <a:p>
            <a:pPr lvl="1"/>
            <a:r>
              <a:rPr lang="en-US"/>
              <a:t>605-269-0909</a:t>
            </a:r>
          </a:p>
        </p:txBody>
      </p:sp>
      <p:sp>
        <p:nvSpPr>
          <p:cNvPr id="23" name="Text Placeholder 11">
            <a:extLst>
              <a:ext uri="{FF2B5EF4-FFF2-40B4-BE49-F238E27FC236}">
                <a16:creationId xmlns:a16="http://schemas.microsoft.com/office/drawing/2014/main" id="{69FAA081-F98F-4CEF-92C2-3B39B319F88F}"/>
              </a:ext>
            </a:extLst>
          </p:cNvPr>
          <p:cNvSpPr>
            <a:spLocks noGrp="1"/>
          </p:cNvSpPr>
          <p:nvPr>
            <p:ph type="body" sz="quarter" idx="18" hasCustomPrompt="1"/>
          </p:nvPr>
        </p:nvSpPr>
        <p:spPr>
          <a:xfrm>
            <a:off x="1046150" y="4596019"/>
            <a:ext cx="10425793" cy="619050"/>
          </a:xfrm>
        </p:spPr>
        <p:txBody>
          <a:bodyPr>
            <a:normAutofit/>
          </a:bodyPr>
          <a:lstStyle>
            <a:lvl1pPr marL="0" indent="0" algn="ctr">
              <a:buNone/>
              <a:defRPr/>
            </a:lvl1pPr>
          </a:lstStyle>
          <a:p>
            <a:r>
              <a:rPr lang="en-US" sz="1600" i="1"/>
              <a:t>The SBS Institute is the educational division of SBS CyberSecurity. For more cybersecurity news, updates, webinars, and education, visit www.sbscyber.com.</a:t>
            </a:r>
          </a:p>
        </p:txBody>
      </p:sp>
      <p:pic>
        <p:nvPicPr>
          <p:cNvPr id="24" name="Picture 23">
            <a:extLst>
              <a:ext uri="{FF2B5EF4-FFF2-40B4-BE49-F238E27FC236}">
                <a16:creationId xmlns:a16="http://schemas.microsoft.com/office/drawing/2014/main" id="{ECEB6022-F622-4567-97A6-365E5287C88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22257" y="1855868"/>
            <a:ext cx="4084932" cy="1260167"/>
          </a:xfrm>
          <a:prstGeom prst="rect">
            <a:avLst/>
          </a:prstGeom>
        </p:spPr>
      </p:pic>
      <p:pic>
        <p:nvPicPr>
          <p:cNvPr id="3" name="Picture 2">
            <a:extLst>
              <a:ext uri="{FF2B5EF4-FFF2-40B4-BE49-F238E27FC236}">
                <a16:creationId xmlns:a16="http://schemas.microsoft.com/office/drawing/2014/main" id="{B6045CC1-2153-430D-A3BC-721AC90424F5}"/>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6" name="Footer Placeholder 6">
            <a:extLst>
              <a:ext uri="{FF2B5EF4-FFF2-40B4-BE49-F238E27FC236}">
                <a16:creationId xmlns:a16="http://schemas.microsoft.com/office/drawing/2014/main" id="{A1129560-CAC7-4396-A696-522F9FD1DD4C}"/>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00214503-2C99-4489-8798-4059D20CFD60}"/>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74A1517-E40A-47BA-BF3B-CE8CCB8AD709}"/>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72890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4FA49BD0-9B13-482B-A3E9-D3D14EB7A8CA}"/>
              </a:ext>
            </a:extLst>
          </p:cNvPr>
          <p:cNvSpPr>
            <a:spLocks noGrp="1"/>
          </p:cNvSpPr>
          <p:nvPr>
            <p:ph type="title"/>
          </p:nvPr>
        </p:nvSpPr>
        <p:spPr>
          <a:xfrm>
            <a:off x="1101382" y="283856"/>
            <a:ext cx="9163292" cy="724926"/>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Click to edit Master title style</a:t>
            </a:r>
          </a:p>
        </p:txBody>
      </p:sp>
      <p:cxnSp>
        <p:nvCxnSpPr>
          <p:cNvPr id="8" name="Straight Connector 7">
            <a:extLst>
              <a:ext uri="{FF2B5EF4-FFF2-40B4-BE49-F238E27FC236}">
                <a16:creationId xmlns:a16="http://schemas.microsoft.com/office/drawing/2014/main" id="{39C098F1-7B19-463F-A930-A78D760EE36F}"/>
              </a:ext>
            </a:extLst>
          </p:cNvPr>
          <p:cNvCxnSpPr>
            <a:cxnSpLocks/>
          </p:cNvCxnSpPr>
          <p:nvPr userDrawn="1"/>
        </p:nvCxnSpPr>
        <p:spPr>
          <a:xfrm>
            <a:off x="743504" y="1127696"/>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7">
            <a:extLst>
              <a:ext uri="{FF2B5EF4-FFF2-40B4-BE49-F238E27FC236}">
                <a16:creationId xmlns:a16="http://schemas.microsoft.com/office/drawing/2014/main" id="{F1175320-EB86-43EA-897A-245CD25FB8BC}"/>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13" name="Group 12">
            <a:extLst>
              <a:ext uri="{FF2B5EF4-FFF2-40B4-BE49-F238E27FC236}">
                <a16:creationId xmlns:a16="http://schemas.microsoft.com/office/drawing/2014/main" id="{98369040-9036-45F3-A7BA-4D5AC6A7DD56}"/>
              </a:ext>
            </a:extLst>
          </p:cNvPr>
          <p:cNvGrpSpPr/>
          <p:nvPr userDrawn="1"/>
        </p:nvGrpSpPr>
        <p:grpSpPr>
          <a:xfrm>
            <a:off x="0" y="6164176"/>
            <a:ext cx="12192000" cy="102481"/>
            <a:chOff x="3429000" y="6438796"/>
            <a:chExt cx="11590020" cy="86695"/>
          </a:xfrm>
        </p:grpSpPr>
        <p:sp>
          <p:nvSpPr>
            <p:cNvPr id="14" name="Rectangle 13">
              <a:extLst>
                <a:ext uri="{FF2B5EF4-FFF2-40B4-BE49-F238E27FC236}">
                  <a16:creationId xmlns:a16="http://schemas.microsoft.com/office/drawing/2014/main" id="{E25B8D9C-86BF-48E3-BD92-988223D04FF3}"/>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E94B615A-A193-4E80-8E8C-567B24AAEDFA}"/>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A8A04BE2-E129-44E5-87B2-314B76C1FB5B}"/>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B0F761E0-A8D2-4742-B195-3E91910E5DBC}"/>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AA641F36-4A65-4E01-8540-965BF3C007AA}"/>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25" name="Picture Placeholder 5">
            <a:extLst>
              <a:ext uri="{FF2B5EF4-FFF2-40B4-BE49-F238E27FC236}">
                <a16:creationId xmlns:a16="http://schemas.microsoft.com/office/drawing/2014/main" id="{D71A2DAD-BAAD-4A9E-B189-CAF464AED7B5}"/>
              </a:ext>
            </a:extLst>
          </p:cNvPr>
          <p:cNvSpPr>
            <a:spLocks noGrp="1"/>
          </p:cNvSpPr>
          <p:nvPr>
            <p:ph type="pic" sz="quarter" idx="13"/>
          </p:nvPr>
        </p:nvSpPr>
        <p:spPr>
          <a:xfrm>
            <a:off x="1122440" y="1588794"/>
            <a:ext cx="4789056" cy="2128678"/>
          </a:xfrm>
        </p:spPr>
        <p:txBody>
          <a:bodyPr/>
          <a:lstStyle/>
          <a:p>
            <a:endParaRPr lang="en-US"/>
          </a:p>
        </p:txBody>
      </p:sp>
      <p:pic>
        <p:nvPicPr>
          <p:cNvPr id="26" name="Picture 25">
            <a:extLst>
              <a:ext uri="{FF2B5EF4-FFF2-40B4-BE49-F238E27FC236}">
                <a16:creationId xmlns:a16="http://schemas.microsoft.com/office/drawing/2014/main" id="{3F0676FB-BF0E-40E5-8B18-B7ED262452B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564349" y="2479355"/>
            <a:ext cx="2753516" cy="467479"/>
          </a:xfrm>
          <a:prstGeom prst="rect">
            <a:avLst/>
          </a:prstGeom>
        </p:spPr>
      </p:pic>
      <p:sp>
        <p:nvSpPr>
          <p:cNvPr id="27" name="Rectangle 26">
            <a:extLst>
              <a:ext uri="{FF2B5EF4-FFF2-40B4-BE49-F238E27FC236}">
                <a16:creationId xmlns:a16="http://schemas.microsoft.com/office/drawing/2014/main" id="{4810735C-B035-4417-8EDE-99954EC5DF90}"/>
              </a:ext>
            </a:extLst>
          </p:cNvPr>
          <p:cNvSpPr/>
          <p:nvPr userDrawn="1"/>
        </p:nvSpPr>
        <p:spPr>
          <a:xfrm>
            <a:off x="5911496" y="1564781"/>
            <a:ext cx="5534781" cy="218619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53639" tIns="26819" rIns="53639" bIns="26819" rtlCol="0" anchor="ctr"/>
          <a:lstStyle/>
          <a:p>
            <a:pPr algn="ctr"/>
            <a:endParaRPr lang="en-US" sz="1800"/>
          </a:p>
        </p:txBody>
      </p:sp>
      <p:pic>
        <p:nvPicPr>
          <p:cNvPr id="28" name="Picture 27">
            <a:extLst>
              <a:ext uri="{FF2B5EF4-FFF2-40B4-BE49-F238E27FC236}">
                <a16:creationId xmlns:a16="http://schemas.microsoft.com/office/drawing/2014/main" id="{082EE4FF-ACE7-4932-AE6B-B2568A31A5A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905608" y="3853465"/>
            <a:ext cx="5222721" cy="350609"/>
          </a:xfrm>
          <a:prstGeom prst="rect">
            <a:avLst/>
          </a:prstGeom>
        </p:spPr>
      </p:pic>
      <p:sp>
        <p:nvSpPr>
          <p:cNvPr id="29" name="Text Placeholder 26">
            <a:extLst>
              <a:ext uri="{FF2B5EF4-FFF2-40B4-BE49-F238E27FC236}">
                <a16:creationId xmlns:a16="http://schemas.microsoft.com/office/drawing/2014/main" id="{84E5DA61-BABC-4B92-B932-5706F5782F2D}"/>
              </a:ext>
            </a:extLst>
          </p:cNvPr>
          <p:cNvSpPr>
            <a:spLocks noGrp="1"/>
          </p:cNvSpPr>
          <p:nvPr>
            <p:ph type="body" sz="quarter" idx="15" hasCustomPrompt="1"/>
          </p:nvPr>
        </p:nvSpPr>
        <p:spPr>
          <a:xfrm>
            <a:off x="6128328" y="1728415"/>
            <a:ext cx="5130776" cy="1872470"/>
          </a:xfrm>
        </p:spPr>
        <p:txBody>
          <a:bodyPr/>
          <a:lstStyle>
            <a:lvl1pPr marL="342900" indent="-342900">
              <a:buFont typeface="Arial" panose="020B0604020202020204" pitchFamily="34" charset="0"/>
              <a:buChar char="•"/>
              <a:defRPr sz="1800"/>
            </a:lvl1pPr>
          </a:lstStyle>
          <a:p>
            <a:pPr lvl="0"/>
            <a:r>
              <a:rPr lang="en-US"/>
              <a:t>text</a:t>
            </a:r>
          </a:p>
        </p:txBody>
      </p:sp>
      <p:sp>
        <p:nvSpPr>
          <p:cNvPr id="30" name="Text Placeholder 26">
            <a:extLst>
              <a:ext uri="{FF2B5EF4-FFF2-40B4-BE49-F238E27FC236}">
                <a16:creationId xmlns:a16="http://schemas.microsoft.com/office/drawing/2014/main" id="{1505FEA9-21B1-4DE9-A6D1-E43AFD9A3CE2}"/>
              </a:ext>
            </a:extLst>
          </p:cNvPr>
          <p:cNvSpPr>
            <a:spLocks noGrp="1"/>
          </p:cNvSpPr>
          <p:nvPr>
            <p:ph type="body" sz="quarter" idx="16" hasCustomPrompt="1"/>
          </p:nvPr>
        </p:nvSpPr>
        <p:spPr>
          <a:xfrm>
            <a:off x="1046150" y="4204074"/>
            <a:ext cx="10425793" cy="1544761"/>
          </a:xfrm>
        </p:spPr>
        <p:txBody>
          <a:bodyPr/>
          <a:lstStyle>
            <a:lvl1pPr marL="0" indent="0">
              <a:buFont typeface="Arial" panose="020B0604020202020204" pitchFamily="34" charset="0"/>
              <a:buNone/>
              <a:defRPr/>
            </a:lvl1pPr>
          </a:lstStyle>
          <a:p>
            <a:pPr lvl="0"/>
            <a:r>
              <a:rPr lang="en-US"/>
              <a:t>text</a:t>
            </a:r>
          </a:p>
        </p:txBody>
      </p:sp>
      <p:pic>
        <p:nvPicPr>
          <p:cNvPr id="3" name="Picture 2">
            <a:extLst>
              <a:ext uri="{FF2B5EF4-FFF2-40B4-BE49-F238E27FC236}">
                <a16:creationId xmlns:a16="http://schemas.microsoft.com/office/drawing/2014/main" id="{B46588F1-399C-44AC-9985-E8B9E30DBCE8}"/>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3" name="Footer Placeholder 6">
            <a:extLst>
              <a:ext uri="{FF2B5EF4-FFF2-40B4-BE49-F238E27FC236}">
                <a16:creationId xmlns:a16="http://schemas.microsoft.com/office/drawing/2014/main" id="{748EDD10-5A7D-4693-8E9C-D26C1106C865}"/>
              </a:ext>
            </a:extLst>
          </p:cNvPr>
          <p:cNvSpPr>
            <a:spLocks noGrp="1"/>
          </p:cNvSpPr>
          <p:nvPr>
            <p:ph type="ftr" sz="quarter" idx="17"/>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B30EFD68-448E-420C-900E-024B07589A33}"/>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B331014-19E3-4C89-9750-A350F2DDD943}"/>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93888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4FA49BD0-9B13-482B-A3E9-D3D14EB7A8CA}"/>
              </a:ext>
            </a:extLst>
          </p:cNvPr>
          <p:cNvSpPr>
            <a:spLocks noGrp="1"/>
          </p:cNvSpPr>
          <p:nvPr>
            <p:ph type="title"/>
          </p:nvPr>
        </p:nvSpPr>
        <p:spPr>
          <a:xfrm>
            <a:off x="1101382" y="283856"/>
            <a:ext cx="9163292" cy="724926"/>
          </a:xfrm>
          <a:prstGeom prst="rect">
            <a:avLst/>
          </a:prstGeom>
        </p:spPr>
        <p:txBody>
          <a:bodyPr vert="horz" lIns="91440" tIns="45720" rIns="91440" bIns="45720" rtlCol="0" anchor="ctr">
            <a:normAutofit/>
          </a:bodyPr>
          <a:lstStyle>
            <a:lvl1pPr>
              <a:defRPr sz="4000">
                <a:solidFill>
                  <a:srgbClr val="001B4C"/>
                </a:solidFill>
                <a:latin typeface="+mn-lt"/>
              </a:defRPr>
            </a:lvl1pPr>
          </a:lstStyle>
          <a:p>
            <a:r>
              <a:rPr lang="en-US"/>
              <a:t>Click to edit Master title style</a:t>
            </a:r>
          </a:p>
        </p:txBody>
      </p:sp>
      <p:cxnSp>
        <p:nvCxnSpPr>
          <p:cNvPr id="8" name="Straight Connector 7">
            <a:extLst>
              <a:ext uri="{FF2B5EF4-FFF2-40B4-BE49-F238E27FC236}">
                <a16:creationId xmlns:a16="http://schemas.microsoft.com/office/drawing/2014/main" id="{39C098F1-7B19-463F-A930-A78D760EE36F}"/>
              </a:ext>
            </a:extLst>
          </p:cNvPr>
          <p:cNvCxnSpPr>
            <a:cxnSpLocks/>
          </p:cNvCxnSpPr>
          <p:nvPr userDrawn="1"/>
        </p:nvCxnSpPr>
        <p:spPr>
          <a:xfrm>
            <a:off x="743504" y="1127696"/>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7">
            <a:extLst>
              <a:ext uri="{FF2B5EF4-FFF2-40B4-BE49-F238E27FC236}">
                <a16:creationId xmlns:a16="http://schemas.microsoft.com/office/drawing/2014/main" id="{F1175320-EB86-43EA-897A-245CD25FB8BC}"/>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13" name="Group 12">
            <a:extLst>
              <a:ext uri="{FF2B5EF4-FFF2-40B4-BE49-F238E27FC236}">
                <a16:creationId xmlns:a16="http://schemas.microsoft.com/office/drawing/2014/main" id="{98369040-9036-45F3-A7BA-4D5AC6A7DD56}"/>
              </a:ext>
            </a:extLst>
          </p:cNvPr>
          <p:cNvGrpSpPr/>
          <p:nvPr userDrawn="1"/>
        </p:nvGrpSpPr>
        <p:grpSpPr>
          <a:xfrm>
            <a:off x="0" y="6164176"/>
            <a:ext cx="12192000" cy="102481"/>
            <a:chOff x="3429000" y="6438796"/>
            <a:chExt cx="11590020" cy="86695"/>
          </a:xfrm>
        </p:grpSpPr>
        <p:sp>
          <p:nvSpPr>
            <p:cNvPr id="14" name="Rectangle 13">
              <a:extLst>
                <a:ext uri="{FF2B5EF4-FFF2-40B4-BE49-F238E27FC236}">
                  <a16:creationId xmlns:a16="http://schemas.microsoft.com/office/drawing/2014/main" id="{E25B8D9C-86BF-48E3-BD92-988223D04FF3}"/>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E94B615A-A193-4E80-8E8C-567B24AAEDFA}"/>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A8A04BE2-E129-44E5-87B2-314B76C1FB5B}"/>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B0F761E0-A8D2-4742-B195-3E91910E5DBC}"/>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AA641F36-4A65-4E01-8540-965BF3C007AA}"/>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25" name="Group 24">
            <a:extLst>
              <a:ext uri="{FF2B5EF4-FFF2-40B4-BE49-F238E27FC236}">
                <a16:creationId xmlns:a16="http://schemas.microsoft.com/office/drawing/2014/main" id="{6562A144-6742-4BA2-AF9E-22DBF8D2EE97}"/>
              </a:ext>
            </a:extLst>
          </p:cNvPr>
          <p:cNvGrpSpPr/>
          <p:nvPr userDrawn="1"/>
        </p:nvGrpSpPr>
        <p:grpSpPr>
          <a:xfrm>
            <a:off x="544740" y="2674380"/>
            <a:ext cx="11197701" cy="3000705"/>
            <a:chOff x="3276600" y="3314700"/>
            <a:chExt cx="10058400" cy="4859527"/>
          </a:xfrm>
        </p:grpSpPr>
        <p:pic>
          <p:nvPicPr>
            <p:cNvPr id="26" name="Picture 25">
              <a:extLst>
                <a:ext uri="{FF2B5EF4-FFF2-40B4-BE49-F238E27FC236}">
                  <a16:creationId xmlns:a16="http://schemas.microsoft.com/office/drawing/2014/main" id="{7AA47949-8F32-45EE-A187-5DD172512A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3276600" y="7585752"/>
              <a:ext cx="10058400" cy="588475"/>
            </a:xfrm>
            <a:prstGeom prst="rect">
              <a:avLst/>
            </a:prstGeom>
          </p:spPr>
        </p:pic>
        <p:pic>
          <p:nvPicPr>
            <p:cNvPr id="27" name="Picture 26">
              <a:extLst>
                <a:ext uri="{FF2B5EF4-FFF2-40B4-BE49-F238E27FC236}">
                  <a16:creationId xmlns:a16="http://schemas.microsoft.com/office/drawing/2014/main" id="{577A0638-B0BF-4F5A-B159-6BC726EA1D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76600" y="3314700"/>
              <a:ext cx="10058400" cy="588475"/>
            </a:xfrm>
            <a:prstGeom prst="rect">
              <a:avLst/>
            </a:prstGeom>
          </p:spPr>
        </p:pic>
      </p:grpSp>
      <p:sp>
        <p:nvSpPr>
          <p:cNvPr id="28" name="Picture Placeholder 55">
            <a:extLst>
              <a:ext uri="{FF2B5EF4-FFF2-40B4-BE49-F238E27FC236}">
                <a16:creationId xmlns:a16="http://schemas.microsoft.com/office/drawing/2014/main" id="{28CE5F38-1400-452C-970E-B6F2E20C4BD2}"/>
              </a:ext>
            </a:extLst>
          </p:cNvPr>
          <p:cNvSpPr>
            <a:spLocks noGrp="1"/>
          </p:cNvSpPr>
          <p:nvPr>
            <p:ph type="pic" sz="quarter" idx="12"/>
          </p:nvPr>
        </p:nvSpPr>
        <p:spPr>
          <a:xfrm>
            <a:off x="742951" y="3022601"/>
            <a:ext cx="10515600" cy="2282825"/>
          </a:xfrm>
        </p:spPr>
        <p:txBody>
          <a:bodyPr/>
          <a:lstStyle>
            <a:lvl1pPr marL="0" indent="0">
              <a:buNone/>
              <a:defRPr/>
            </a:lvl1pPr>
          </a:lstStyle>
          <a:p>
            <a:endParaRPr lang="en-US"/>
          </a:p>
        </p:txBody>
      </p:sp>
      <p:sp>
        <p:nvSpPr>
          <p:cNvPr id="29" name="Text Placeholder 26">
            <a:extLst>
              <a:ext uri="{FF2B5EF4-FFF2-40B4-BE49-F238E27FC236}">
                <a16:creationId xmlns:a16="http://schemas.microsoft.com/office/drawing/2014/main" id="{A5292F3E-4B45-4B17-B506-7C313E4A529B}"/>
              </a:ext>
            </a:extLst>
          </p:cNvPr>
          <p:cNvSpPr>
            <a:spLocks noGrp="1"/>
          </p:cNvSpPr>
          <p:nvPr>
            <p:ph type="body" sz="quarter" idx="15" hasCustomPrompt="1"/>
          </p:nvPr>
        </p:nvSpPr>
        <p:spPr>
          <a:xfrm>
            <a:off x="742952" y="1372893"/>
            <a:ext cx="10516153" cy="1396372"/>
          </a:xfrm>
        </p:spPr>
        <p:txBody>
          <a:bodyPr/>
          <a:lstStyle>
            <a:lvl1pPr marL="0" indent="0">
              <a:buFont typeface="Arial" panose="020B0604020202020204" pitchFamily="34" charset="0"/>
              <a:buNone/>
              <a:defRPr/>
            </a:lvl1pPr>
          </a:lstStyle>
          <a:p>
            <a:pPr lvl="0"/>
            <a:r>
              <a:rPr lang="en-US"/>
              <a:t>text</a:t>
            </a:r>
          </a:p>
        </p:txBody>
      </p:sp>
      <p:pic>
        <p:nvPicPr>
          <p:cNvPr id="3" name="Picture 2">
            <a:extLst>
              <a:ext uri="{FF2B5EF4-FFF2-40B4-BE49-F238E27FC236}">
                <a16:creationId xmlns:a16="http://schemas.microsoft.com/office/drawing/2014/main" id="{E70D1EAF-F49E-4DE7-A2E8-AD84D52E4AB6}"/>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2" name="Footer Placeholder 6">
            <a:extLst>
              <a:ext uri="{FF2B5EF4-FFF2-40B4-BE49-F238E27FC236}">
                <a16:creationId xmlns:a16="http://schemas.microsoft.com/office/drawing/2014/main" id="{CDADEA6B-E75B-4D00-8DE5-B3D8583B40AC}"/>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1291903B-B3EE-4DE6-AF65-315CCA8DDB93}"/>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6460FE7E-3FB7-4C63-AF1E-A66D0231977A}"/>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21963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7">
            <a:extLst>
              <a:ext uri="{FF2B5EF4-FFF2-40B4-BE49-F238E27FC236}">
                <a16:creationId xmlns:a16="http://schemas.microsoft.com/office/drawing/2014/main" id="{2E14DA6D-F4D2-4491-8075-66A7569EF290}"/>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7" name="Group 6">
            <a:extLst>
              <a:ext uri="{FF2B5EF4-FFF2-40B4-BE49-F238E27FC236}">
                <a16:creationId xmlns:a16="http://schemas.microsoft.com/office/drawing/2014/main" id="{606FDAF6-E960-49A2-929A-20B081ECB17B}"/>
              </a:ext>
            </a:extLst>
          </p:cNvPr>
          <p:cNvGrpSpPr/>
          <p:nvPr userDrawn="1"/>
        </p:nvGrpSpPr>
        <p:grpSpPr>
          <a:xfrm>
            <a:off x="0" y="6164176"/>
            <a:ext cx="12192000" cy="102481"/>
            <a:chOff x="3429000" y="6438796"/>
            <a:chExt cx="11590020" cy="86695"/>
          </a:xfrm>
        </p:grpSpPr>
        <p:sp>
          <p:nvSpPr>
            <p:cNvPr id="8" name="Rectangle 7">
              <a:extLst>
                <a:ext uri="{FF2B5EF4-FFF2-40B4-BE49-F238E27FC236}">
                  <a16:creationId xmlns:a16="http://schemas.microsoft.com/office/drawing/2014/main" id="{80B45126-7065-43A8-8648-A965C747A562}"/>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54246894-BB30-49EE-97C7-C45D02A37274}"/>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AC153761-FD8A-4137-AC76-85F5BB4B8730}"/>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645C6235-5B07-49FD-BD17-19720FB2CE3D}"/>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A209A6C3-1A70-4E05-9B65-75381E9284A4}"/>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pic>
        <p:nvPicPr>
          <p:cNvPr id="3" name="Picture 2">
            <a:extLst>
              <a:ext uri="{FF2B5EF4-FFF2-40B4-BE49-F238E27FC236}">
                <a16:creationId xmlns:a16="http://schemas.microsoft.com/office/drawing/2014/main" id="{E5CD5D23-C2C9-4DFC-96BB-919213842CE9}"/>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6">
            <a:extLst>
              <a:ext uri="{FF2B5EF4-FFF2-40B4-BE49-F238E27FC236}">
                <a16:creationId xmlns:a16="http://schemas.microsoft.com/office/drawing/2014/main" id="{4836DCFE-8400-4301-96FC-00D25EF69F9C}"/>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extLst>
      <p:ext uri="{BB962C8B-B14F-4D97-AF65-F5344CB8AC3E}">
        <p14:creationId xmlns:p14="http://schemas.microsoft.com/office/powerpoint/2010/main" val="2367691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Slide Number Placeholder 7">
            <a:extLst>
              <a:ext uri="{FF2B5EF4-FFF2-40B4-BE49-F238E27FC236}">
                <a16:creationId xmlns:a16="http://schemas.microsoft.com/office/drawing/2014/main" id="{2E14DA6D-F4D2-4491-8075-66A7569EF290}"/>
              </a:ext>
            </a:extLst>
          </p:cNvPr>
          <p:cNvSpPr>
            <a:spLocks noGrp="1"/>
          </p:cNvSpPr>
          <p:nvPr>
            <p:ph type="sldNum" sz="quarter" idx="11"/>
          </p:nvPr>
        </p:nvSpPr>
        <p:spPr>
          <a:xfrm>
            <a:off x="8667403" y="6356351"/>
            <a:ext cx="2911304" cy="365125"/>
          </a:xfrm>
        </p:spPr>
        <p:txBody>
          <a:bodyPr/>
          <a:lstStyle/>
          <a:p>
            <a:fld id="{B3D59DB9-1808-4E6E-AAD3-6EEA19DDAADC}" type="slidenum">
              <a:rPr lang="en-US" smtClean="0"/>
              <a:t>‹#›</a:t>
            </a:fld>
            <a:endParaRPr lang="en-US"/>
          </a:p>
        </p:txBody>
      </p:sp>
      <p:grpSp>
        <p:nvGrpSpPr>
          <p:cNvPr id="7" name="Group 6">
            <a:extLst>
              <a:ext uri="{FF2B5EF4-FFF2-40B4-BE49-F238E27FC236}">
                <a16:creationId xmlns:a16="http://schemas.microsoft.com/office/drawing/2014/main" id="{606FDAF6-E960-49A2-929A-20B081ECB17B}"/>
              </a:ext>
            </a:extLst>
          </p:cNvPr>
          <p:cNvGrpSpPr/>
          <p:nvPr userDrawn="1"/>
        </p:nvGrpSpPr>
        <p:grpSpPr>
          <a:xfrm>
            <a:off x="0" y="6164176"/>
            <a:ext cx="12192000" cy="102481"/>
            <a:chOff x="3429000" y="6438796"/>
            <a:chExt cx="11590020" cy="86695"/>
          </a:xfrm>
        </p:grpSpPr>
        <p:sp>
          <p:nvSpPr>
            <p:cNvPr id="8" name="Rectangle 7">
              <a:extLst>
                <a:ext uri="{FF2B5EF4-FFF2-40B4-BE49-F238E27FC236}">
                  <a16:creationId xmlns:a16="http://schemas.microsoft.com/office/drawing/2014/main" id="{80B45126-7065-43A8-8648-A965C747A562}"/>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54246894-BB30-49EE-97C7-C45D02A37274}"/>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AC153761-FD8A-4137-AC76-85F5BB4B8730}"/>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645C6235-5B07-49FD-BD17-19720FB2CE3D}"/>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A209A6C3-1A70-4E05-9B65-75381E9284A4}"/>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13" name="Footer Placeholder 6">
            <a:extLst>
              <a:ext uri="{FF2B5EF4-FFF2-40B4-BE49-F238E27FC236}">
                <a16:creationId xmlns:a16="http://schemas.microsoft.com/office/drawing/2014/main" id="{0FADA6F1-6203-4802-BDF5-EBAA17B712C1}"/>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extLst>
      <p:ext uri="{BB962C8B-B14F-4D97-AF65-F5344CB8AC3E}">
        <p14:creationId xmlns:p14="http://schemas.microsoft.com/office/powerpoint/2010/main" val="32875590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ADE52724-6DBA-4A90-A5F8-C4431B6EA6F6}"/>
              </a:ext>
            </a:extLst>
          </p:cNvPr>
          <p:cNvSpPr>
            <a:spLocks noGrp="1"/>
          </p:cNvSpPr>
          <p:nvPr>
            <p:ph type="title"/>
          </p:nvPr>
        </p:nvSpPr>
        <p:spPr>
          <a:xfrm>
            <a:off x="1101382" y="283856"/>
            <a:ext cx="9130996" cy="724926"/>
          </a:xfrm>
          <a:prstGeom prst="rect">
            <a:avLst/>
          </a:prstGeom>
        </p:spPr>
        <p:txBody>
          <a:bodyPr vert="horz" lIns="91440" tIns="45720" rIns="91440" bIns="45720" rtlCol="0" anchor="ctr">
            <a:normAutofit/>
          </a:bodyPr>
          <a:lstStyle>
            <a:lvl1pPr>
              <a:defRPr sz="4000" b="1">
                <a:solidFill>
                  <a:srgbClr val="001B4C"/>
                </a:solidFill>
              </a:defRPr>
            </a:lvl1pPr>
          </a:lstStyle>
          <a:p>
            <a:r>
              <a:rPr lang="en-US"/>
              <a:t>Click to edit Master title style</a:t>
            </a:r>
          </a:p>
        </p:txBody>
      </p:sp>
      <p:grpSp>
        <p:nvGrpSpPr>
          <p:cNvPr id="14" name="Group 13">
            <a:extLst>
              <a:ext uri="{FF2B5EF4-FFF2-40B4-BE49-F238E27FC236}">
                <a16:creationId xmlns:a16="http://schemas.microsoft.com/office/drawing/2014/main" id="{24471EAE-B755-429E-8793-356727864BF4}"/>
              </a:ext>
            </a:extLst>
          </p:cNvPr>
          <p:cNvGrpSpPr/>
          <p:nvPr userDrawn="1"/>
        </p:nvGrpSpPr>
        <p:grpSpPr>
          <a:xfrm>
            <a:off x="0" y="6164176"/>
            <a:ext cx="12192000" cy="102481"/>
            <a:chOff x="3429000" y="6438796"/>
            <a:chExt cx="11590020" cy="86695"/>
          </a:xfrm>
        </p:grpSpPr>
        <p:sp>
          <p:nvSpPr>
            <p:cNvPr id="15" name="Rectangle 14">
              <a:extLst>
                <a:ext uri="{FF2B5EF4-FFF2-40B4-BE49-F238E27FC236}">
                  <a16:creationId xmlns:a16="http://schemas.microsoft.com/office/drawing/2014/main" id="{6BAD9C21-F17D-4829-85A5-EF7DB8B208BF}"/>
                </a:ext>
              </a:extLst>
            </p:cNvPr>
            <p:cNvSpPr/>
            <p:nvPr/>
          </p:nvSpPr>
          <p:spPr>
            <a:xfrm>
              <a:off x="3429000" y="6438900"/>
              <a:ext cx="2318004" cy="86591"/>
            </a:xfrm>
            <a:prstGeom prst="rect">
              <a:avLst/>
            </a:prstGeom>
            <a:solidFill>
              <a:srgbClr val="001B4C"/>
            </a:solidFill>
            <a:ln w="25400" cap="flat" cmpd="sng" algn="ctr">
              <a:noFill/>
              <a:prstDash val="solid"/>
            </a:ln>
            <a:effectLst/>
          </p:spPr>
          <p:txBody>
            <a:bodyPr rtlCol="0" anchor="ctr"/>
            <a:lstStyle/>
            <a:p>
              <a:pPr marL="0" marR="0" lvl="0" indent="0" algn="ctr" defTabSz="1632844"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58CDCBE8-B54D-4F1D-B222-8CF11E0CDD0C}"/>
                </a:ext>
              </a:extLst>
            </p:cNvPr>
            <p:cNvSpPr/>
            <p:nvPr/>
          </p:nvSpPr>
          <p:spPr>
            <a:xfrm>
              <a:off x="5747004" y="6438900"/>
              <a:ext cx="2318004" cy="86591"/>
            </a:xfrm>
            <a:prstGeom prst="rect">
              <a:avLst/>
            </a:prstGeom>
            <a:solidFill>
              <a:srgbClr val="004778"/>
            </a:solidFill>
            <a:ln w="25400" cap="flat" cmpd="sng" algn="ctr">
              <a:noFill/>
              <a:prstDash val="solid"/>
            </a:ln>
            <a:effectLst/>
          </p:spPr>
          <p:txBody>
            <a:bodyPr rtlCol="0" anchor="ctr"/>
            <a:lstStyle/>
            <a:p>
              <a:pPr marL="0" marR="0" lvl="0" indent="0" algn="ctr" defTabSz="1632844"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EFE2D2FA-B07C-4BA6-BFBD-AAAA39C29587}"/>
                </a:ext>
              </a:extLst>
            </p:cNvPr>
            <p:cNvSpPr/>
            <p:nvPr/>
          </p:nvSpPr>
          <p:spPr>
            <a:xfrm>
              <a:off x="8065008" y="6438900"/>
              <a:ext cx="2318004" cy="86591"/>
            </a:xfrm>
            <a:prstGeom prst="rect">
              <a:avLst/>
            </a:prstGeom>
            <a:solidFill>
              <a:srgbClr val="71AFD6"/>
            </a:solidFill>
            <a:ln w="25400" cap="flat" cmpd="sng" algn="ctr">
              <a:noFill/>
              <a:prstDash val="solid"/>
            </a:ln>
            <a:effectLst/>
          </p:spPr>
          <p:txBody>
            <a:bodyPr rtlCol="0" anchor="ctr"/>
            <a:lstStyle/>
            <a:p>
              <a:pPr marL="0" marR="0" lvl="0" indent="0" algn="ctr" defTabSz="1632844"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C39A8A4E-3196-48C5-A77F-94495B09AA85}"/>
                </a:ext>
              </a:extLst>
            </p:cNvPr>
            <p:cNvSpPr/>
            <p:nvPr/>
          </p:nvSpPr>
          <p:spPr>
            <a:xfrm>
              <a:off x="10383012" y="6438900"/>
              <a:ext cx="2318004" cy="86591"/>
            </a:xfrm>
            <a:prstGeom prst="rect">
              <a:avLst/>
            </a:prstGeom>
            <a:solidFill>
              <a:srgbClr val="ACD5F3"/>
            </a:solidFill>
            <a:ln w="25400" cap="flat" cmpd="sng" algn="ctr">
              <a:noFill/>
              <a:prstDash val="solid"/>
            </a:ln>
            <a:effectLst/>
          </p:spPr>
          <p:txBody>
            <a:bodyPr rtlCol="0" anchor="ctr"/>
            <a:lstStyle/>
            <a:p>
              <a:pPr marL="0" marR="0" lvl="0" indent="0" algn="ctr" defTabSz="1632844"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DFAF6074-87CD-4037-ADD3-6434DD2A77F5}"/>
                </a:ext>
              </a:extLst>
            </p:cNvPr>
            <p:cNvSpPr/>
            <p:nvPr/>
          </p:nvSpPr>
          <p:spPr>
            <a:xfrm>
              <a:off x="12701016" y="6438796"/>
              <a:ext cx="2318004" cy="86591"/>
            </a:xfrm>
            <a:prstGeom prst="rect">
              <a:avLst/>
            </a:prstGeom>
            <a:solidFill>
              <a:srgbClr val="555C67"/>
            </a:solidFill>
            <a:ln w="25400" cap="flat" cmpd="sng" algn="ctr">
              <a:noFill/>
              <a:prstDash val="solid"/>
            </a:ln>
            <a:effectLst/>
          </p:spPr>
          <p:txBody>
            <a:bodyPr rtlCol="0" anchor="ctr"/>
            <a:lstStyle/>
            <a:p>
              <a:pPr marL="0" marR="0" lvl="0" indent="0" algn="ctr" defTabSz="1632844"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Calibri"/>
                <a:ea typeface="+mn-ea"/>
                <a:cs typeface="+mn-cs"/>
              </a:endParaRPr>
            </a:p>
          </p:txBody>
        </p:sp>
      </p:grpSp>
      <p:sp>
        <p:nvSpPr>
          <p:cNvPr id="26" name="Slide Number Placeholder 5">
            <a:extLst>
              <a:ext uri="{FF2B5EF4-FFF2-40B4-BE49-F238E27FC236}">
                <a16:creationId xmlns:a16="http://schemas.microsoft.com/office/drawing/2014/main" id="{26E8CFBC-D641-4D24-9732-5719B74CBDDE}"/>
              </a:ext>
            </a:extLst>
          </p:cNvPr>
          <p:cNvSpPr>
            <a:spLocks noGrp="1"/>
          </p:cNvSpPr>
          <p:nvPr>
            <p:ph type="sldNum" sz="quarter" idx="4"/>
          </p:nvPr>
        </p:nvSpPr>
        <p:spPr>
          <a:xfrm>
            <a:off x="8835505"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defRPr/>
            </a:pPr>
            <a:fld id="{0CCE5FB1-CE9B-48D5-A6DC-EFDCC5FA520C}" type="slidenum">
              <a:rPr lang="en-US" smtClean="0">
                <a:solidFill>
                  <a:prstClr val="black">
                    <a:tint val="75000"/>
                  </a:prstClr>
                </a:solidFill>
              </a:rPr>
              <a:pPr defTabSz="914400">
                <a:defRPr/>
              </a:pPr>
              <a:t>‹#›</a:t>
            </a:fld>
            <a:endParaRPr lang="en-US">
              <a:solidFill>
                <a:prstClr val="black">
                  <a:tint val="75000"/>
                </a:prstClr>
              </a:solidFill>
            </a:endParaRPr>
          </a:p>
        </p:txBody>
      </p:sp>
      <p:cxnSp>
        <p:nvCxnSpPr>
          <p:cNvPr id="22" name="Straight Connector 21">
            <a:extLst>
              <a:ext uri="{FF2B5EF4-FFF2-40B4-BE49-F238E27FC236}">
                <a16:creationId xmlns:a16="http://schemas.microsoft.com/office/drawing/2014/main" id="{D8889C56-2347-4DA7-A864-641726C46797}"/>
              </a:ext>
            </a:extLst>
          </p:cNvPr>
          <p:cNvCxnSpPr>
            <a:cxnSpLocks/>
          </p:cNvCxnSpPr>
          <p:nvPr userDrawn="1"/>
        </p:nvCxnSpPr>
        <p:spPr>
          <a:xfrm>
            <a:off x="743504" y="1014572"/>
            <a:ext cx="10702773"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2106459-DEC9-4EBE-A138-124C11454D39}"/>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
        <p:nvSpPr>
          <p:cNvPr id="21" name="Footer Placeholder 6">
            <a:extLst>
              <a:ext uri="{FF2B5EF4-FFF2-40B4-BE49-F238E27FC236}">
                <a16:creationId xmlns:a16="http://schemas.microsoft.com/office/drawing/2014/main" id="{9BCE3BD6-8DD8-450A-8346-123B95F40AEE}"/>
              </a:ext>
            </a:extLst>
          </p:cNvPr>
          <p:cNvSpPr>
            <a:spLocks noGrp="1"/>
          </p:cNvSpPr>
          <p:nvPr>
            <p:ph type="ftr" sz="quarter" idx="1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2" name="Rectangle 1">
            <a:extLst>
              <a:ext uri="{FF2B5EF4-FFF2-40B4-BE49-F238E27FC236}">
                <a16:creationId xmlns:a16="http://schemas.microsoft.com/office/drawing/2014/main" id="{F5C54239-1DFE-4BE1-ABAA-9410D420A77A}"/>
              </a:ext>
            </a:extLst>
          </p:cNvPr>
          <p:cNvSpPr/>
          <p:nvPr userDrawn="1"/>
        </p:nvSpPr>
        <p:spPr>
          <a:xfrm>
            <a:off x="848193" y="551175"/>
            <a:ext cx="190288" cy="190288"/>
          </a:xfrm>
          <a:prstGeom prst="rect">
            <a:avLst/>
          </a:prstGeom>
          <a:solidFill>
            <a:srgbClr val="001B4C"/>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47469B7-2AAB-4432-9B20-1A6A599E43AF}"/>
              </a:ext>
            </a:extLst>
          </p:cNvPr>
          <p:cNvSpPr/>
          <p:nvPr userDrawn="1"/>
        </p:nvSpPr>
        <p:spPr>
          <a:xfrm>
            <a:off x="965719" y="663939"/>
            <a:ext cx="113706" cy="113706"/>
          </a:xfrm>
          <a:prstGeom prst="rect">
            <a:avLst/>
          </a:prstGeom>
          <a:solidFill>
            <a:srgbClr val="ACD5F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94678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605DDA2-ABE7-4CAD-917E-447A7978F3D4}"/>
              </a:ext>
            </a:extLst>
          </p:cNvPr>
          <p:cNvSpPr>
            <a:spLocks noGrp="1"/>
          </p:cNvSpPr>
          <p:nvPr>
            <p:ph type="sldNum" sz="quarter" idx="10"/>
          </p:nvPr>
        </p:nvSpPr>
        <p:spPr/>
        <p:txBody>
          <a:bodyPr/>
          <a:lstStyle/>
          <a:p>
            <a:fld id="{820EA80E-78B3-4BC3-99A0-6A8B3FE74E60}" type="slidenum">
              <a:rPr lang="en-US" smtClean="0"/>
              <a:pPr/>
              <a:t>‹#›</a:t>
            </a:fld>
            <a:endParaRPr lang="en-US"/>
          </a:p>
        </p:txBody>
      </p:sp>
      <p:sp>
        <p:nvSpPr>
          <p:cNvPr id="4" name="Footer Placeholder 3">
            <a:extLst>
              <a:ext uri="{FF2B5EF4-FFF2-40B4-BE49-F238E27FC236}">
                <a16:creationId xmlns:a16="http://schemas.microsoft.com/office/drawing/2014/main" id="{C5C8FDED-625F-46F5-BE63-E2FA82F5C355}"/>
              </a:ext>
            </a:extLst>
          </p:cNvPr>
          <p:cNvSpPr>
            <a:spLocks noGrp="1"/>
          </p:cNvSpPr>
          <p:nvPr>
            <p:ph type="ftr" sz="quarter" idx="11"/>
          </p:nvPr>
        </p:nvSpPr>
        <p:spPr/>
        <p:txBody>
          <a:bodyPr/>
          <a:lstStyle/>
          <a:p>
            <a:r>
              <a:rPr lang="en-US"/>
              <a:t>© SBS CyberSecurity, LLC www.sbscyber.com</a:t>
            </a:r>
          </a:p>
        </p:txBody>
      </p:sp>
      <p:sp>
        <p:nvSpPr>
          <p:cNvPr id="6" name="Content">
            <a:extLst>
              <a:ext uri="{FF2B5EF4-FFF2-40B4-BE49-F238E27FC236}">
                <a16:creationId xmlns:a16="http://schemas.microsoft.com/office/drawing/2014/main" id="{A9D9365D-84D6-4BA9-B813-89D9D84AF210}"/>
              </a:ext>
            </a:extLst>
          </p:cNvPr>
          <p:cNvSpPr>
            <a:spLocks noGrp="1"/>
          </p:cNvSpPr>
          <p:nvPr>
            <p:ph sz="quarter" idx="12"/>
          </p:nvPr>
        </p:nvSpPr>
        <p:spPr>
          <a:xfrm>
            <a:off x="550985" y="1090246"/>
            <a:ext cx="11298115" cy="5142279"/>
          </a:xfrm>
        </p:spPr>
        <p:txBody>
          <a:bodyPr/>
          <a:lstStyle>
            <a:lvl1pPr>
              <a:defRPr/>
            </a:lvl1pPr>
            <a:lvl2pPr>
              <a:defRPr/>
            </a:lvl2pPr>
            <a:lvl3pPr>
              <a:defRPr/>
            </a:lvl3pPr>
          </a:lstStyle>
          <a:p>
            <a:pPr marL="228600" lvl="0" indent="-228600" algn="l" defTabSz="914400" rtl="0" eaLnBrk="1" latinLnBrk="0" hangingPunct="1">
              <a:lnSpc>
                <a:spcPct val="90000"/>
              </a:lnSpc>
              <a:spcBef>
                <a:spcPts val="1000"/>
              </a:spcBef>
              <a:buFont typeface="Arial" panose="020B0604020202020204" pitchFamily="34" charset="0"/>
              <a:buChar char="•"/>
            </a:pPr>
            <a:r>
              <a:rPr lang="en-US"/>
              <a:t>Click to edit Master text styles</a:t>
            </a:r>
          </a:p>
          <a:p>
            <a:pPr marL="515938" lvl="1" indent="-228600" algn="l" defTabSz="914400" rtl="0" eaLnBrk="1" latinLnBrk="0" hangingPunct="1">
              <a:lnSpc>
                <a:spcPct val="90000"/>
              </a:lnSpc>
              <a:spcBef>
                <a:spcPts val="500"/>
              </a:spcBef>
              <a:buSzPct val="70000"/>
              <a:buFont typeface="Courier New" panose="02070309020205020404" pitchFamily="49" charset="0"/>
              <a:buChar char="o"/>
            </a:pPr>
            <a:r>
              <a:rPr lang="en-US"/>
              <a:t>Second level</a:t>
            </a:r>
          </a:p>
          <a:p>
            <a:pPr marL="742950" lvl="2" indent="-228600" algn="l" defTabSz="914400" rtl="0" eaLnBrk="1" latinLnBrk="0" hangingPunct="1">
              <a:lnSpc>
                <a:spcPct val="90000"/>
              </a:lnSpc>
              <a:spcBef>
                <a:spcPts val="500"/>
              </a:spcBef>
              <a:buFont typeface="Wingdings" panose="05000000000000000000" pitchFamily="2" charset="2"/>
              <a:buChar char="§"/>
            </a:pPr>
            <a:r>
              <a:rPr lang="en-US"/>
              <a:t>Third level</a:t>
            </a:r>
          </a:p>
          <a:p>
            <a:pPr marL="968375" lvl="3" indent="-234950" algn="l" defTabSz="914400" rtl="0" eaLnBrk="1" latinLnBrk="0" hangingPunct="1">
              <a:lnSpc>
                <a:spcPct val="90000"/>
              </a:lnSpc>
              <a:spcBef>
                <a:spcPts val="500"/>
              </a:spcBef>
              <a:buFont typeface="Arial" panose="020B0604020202020204" pitchFamily="34" charset="0"/>
              <a:buChar char="•"/>
            </a:pPr>
            <a:r>
              <a:rPr lang="en-US"/>
              <a:t>Fourth level</a:t>
            </a:r>
          </a:p>
          <a:p>
            <a:pPr marL="1203325" lvl="4" indent="-228600" algn="l" defTabSz="914400" rtl="0" eaLnBrk="1" latinLnBrk="0" hangingPunct="1">
              <a:lnSpc>
                <a:spcPct val="90000"/>
              </a:lnSpc>
              <a:spcBef>
                <a:spcPts val="500"/>
              </a:spcBef>
              <a:buSzPct val="70000"/>
              <a:buFont typeface="Courier New" panose="02070309020205020404" pitchFamily="49" charset="0"/>
              <a:buChar char="o"/>
            </a:pPr>
            <a:r>
              <a:rPr lang="en-US"/>
              <a:t>Fifth level</a:t>
            </a:r>
          </a:p>
        </p:txBody>
      </p:sp>
      <p:sp>
        <p:nvSpPr>
          <p:cNvPr id="2" name="Slide Title">
            <a:extLst>
              <a:ext uri="{FF2B5EF4-FFF2-40B4-BE49-F238E27FC236}">
                <a16:creationId xmlns:a16="http://schemas.microsoft.com/office/drawing/2014/main" id="{8CB88197-A33B-4E4C-AC42-A3FB7AE0F2B2}"/>
              </a:ext>
            </a:extLst>
          </p:cNvPr>
          <p:cNvSpPr>
            <a:spLocks noGrp="1"/>
          </p:cNvSpPr>
          <p:nvPr>
            <p:ph type="title" hasCustomPrompt="1"/>
          </p:nvPr>
        </p:nvSpPr>
        <p:spPr/>
        <p:txBody>
          <a:bodyPr/>
          <a:lstStyle>
            <a:lvl1pPr>
              <a:defRPr/>
            </a:lvl1pPr>
          </a:lstStyle>
          <a:p>
            <a:r>
              <a:rPr lang="en-US"/>
              <a:t>Slide title (rephrase if it does not fit one line)</a:t>
            </a:r>
          </a:p>
        </p:txBody>
      </p:sp>
    </p:spTree>
    <p:extLst>
      <p:ext uri="{BB962C8B-B14F-4D97-AF65-F5344CB8AC3E}">
        <p14:creationId xmlns:p14="http://schemas.microsoft.com/office/powerpoint/2010/main" val="1703670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10"/>
            <a:ext cx="5384800" cy="4525963"/>
          </a:xfrm>
        </p:spPr>
        <p:txBody>
          <a:bodyPr/>
          <a:lstStyle>
            <a:lvl1pPr>
              <a:defRPr sz="2615"/>
            </a:lvl1pPr>
            <a:lvl2pPr>
              <a:defRPr sz="2231"/>
            </a:lvl2pPr>
            <a:lvl3pPr>
              <a:defRPr sz="1846"/>
            </a:lvl3pPr>
            <a:lvl4pPr>
              <a:defRPr sz="1692"/>
            </a:lvl4pPr>
            <a:lvl5pPr>
              <a:defRPr sz="1692"/>
            </a:lvl5pPr>
            <a:lvl6pPr>
              <a:defRPr sz="1692"/>
            </a:lvl6pPr>
            <a:lvl7pPr>
              <a:defRPr sz="1692"/>
            </a:lvl7pPr>
            <a:lvl8pPr>
              <a:defRPr sz="1692"/>
            </a:lvl8pPr>
            <a:lvl9pPr>
              <a:defRPr sz="169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10"/>
            <a:ext cx="5384800" cy="4525963"/>
          </a:xfrm>
        </p:spPr>
        <p:txBody>
          <a:bodyPr/>
          <a:lstStyle>
            <a:lvl1pPr>
              <a:defRPr sz="2615"/>
            </a:lvl1pPr>
            <a:lvl2pPr>
              <a:defRPr sz="2231"/>
            </a:lvl2pPr>
            <a:lvl3pPr>
              <a:defRPr sz="1846"/>
            </a:lvl3pPr>
            <a:lvl4pPr>
              <a:defRPr sz="1692"/>
            </a:lvl4pPr>
            <a:lvl5pPr>
              <a:defRPr sz="1692"/>
            </a:lvl5pPr>
            <a:lvl6pPr>
              <a:defRPr sz="1692"/>
            </a:lvl6pPr>
            <a:lvl7pPr>
              <a:defRPr sz="1692"/>
            </a:lvl7pPr>
            <a:lvl8pPr>
              <a:defRPr sz="1692"/>
            </a:lvl8pPr>
            <a:lvl9pPr>
              <a:defRPr sz="169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52021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117"/>
            <a:ext cx="5386917" cy="639762"/>
          </a:xfrm>
        </p:spPr>
        <p:txBody>
          <a:bodyPr anchor="b"/>
          <a:lstStyle>
            <a:lvl1pPr marL="0" indent="0">
              <a:buNone/>
              <a:defRPr sz="2231" b="1"/>
            </a:lvl1pPr>
            <a:lvl2pPr marL="421591" indent="0">
              <a:buNone/>
              <a:defRPr sz="1846" b="1"/>
            </a:lvl2pPr>
            <a:lvl3pPr marL="843182" indent="0">
              <a:buNone/>
              <a:defRPr sz="1692" b="1"/>
            </a:lvl3pPr>
            <a:lvl4pPr marL="1264772" indent="0">
              <a:buNone/>
              <a:defRPr sz="1461" b="1"/>
            </a:lvl4pPr>
            <a:lvl5pPr marL="1686371" indent="0">
              <a:buNone/>
              <a:defRPr sz="1461" b="1"/>
            </a:lvl5pPr>
            <a:lvl6pPr marL="2107964" indent="0">
              <a:buNone/>
              <a:defRPr sz="1461" b="1"/>
            </a:lvl6pPr>
            <a:lvl7pPr marL="2529545" indent="0">
              <a:buNone/>
              <a:defRPr sz="1461" b="1"/>
            </a:lvl7pPr>
            <a:lvl8pPr marL="2951143" indent="0">
              <a:buNone/>
              <a:defRPr sz="1461" b="1"/>
            </a:lvl8pPr>
            <a:lvl9pPr marL="3372737" indent="0">
              <a:buNone/>
              <a:defRPr sz="1461" b="1"/>
            </a:lvl9pPr>
          </a:lstStyle>
          <a:p>
            <a:pPr lvl="0"/>
            <a:r>
              <a:rPr lang="en-US"/>
              <a:t>Click to edit Master text styles</a:t>
            </a:r>
          </a:p>
        </p:txBody>
      </p:sp>
      <p:sp>
        <p:nvSpPr>
          <p:cNvPr id="4" name="Content Placeholder 3"/>
          <p:cNvSpPr>
            <a:spLocks noGrp="1"/>
          </p:cNvSpPr>
          <p:nvPr>
            <p:ph sz="half" idx="2"/>
          </p:nvPr>
        </p:nvSpPr>
        <p:spPr>
          <a:xfrm>
            <a:off x="609604" y="2174879"/>
            <a:ext cx="5386917" cy="3951288"/>
          </a:xfrm>
        </p:spPr>
        <p:txBody>
          <a:bodyPr/>
          <a:lstStyle>
            <a:lvl1pPr>
              <a:defRPr sz="2231"/>
            </a:lvl1pPr>
            <a:lvl2pPr>
              <a:defRPr sz="1846"/>
            </a:lvl2pPr>
            <a:lvl3pPr>
              <a:defRPr sz="1692"/>
            </a:lvl3pPr>
            <a:lvl4pPr>
              <a:defRPr sz="1461"/>
            </a:lvl4pPr>
            <a:lvl5pPr>
              <a:defRPr sz="1461"/>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88" y="1535117"/>
            <a:ext cx="5389035" cy="639762"/>
          </a:xfrm>
        </p:spPr>
        <p:txBody>
          <a:bodyPr anchor="b"/>
          <a:lstStyle>
            <a:lvl1pPr marL="0" indent="0">
              <a:buNone/>
              <a:defRPr sz="2231" b="1"/>
            </a:lvl1pPr>
            <a:lvl2pPr marL="421591" indent="0">
              <a:buNone/>
              <a:defRPr sz="1846" b="1"/>
            </a:lvl2pPr>
            <a:lvl3pPr marL="843182" indent="0">
              <a:buNone/>
              <a:defRPr sz="1692" b="1"/>
            </a:lvl3pPr>
            <a:lvl4pPr marL="1264772" indent="0">
              <a:buNone/>
              <a:defRPr sz="1461" b="1"/>
            </a:lvl4pPr>
            <a:lvl5pPr marL="1686371" indent="0">
              <a:buNone/>
              <a:defRPr sz="1461" b="1"/>
            </a:lvl5pPr>
            <a:lvl6pPr marL="2107964" indent="0">
              <a:buNone/>
              <a:defRPr sz="1461" b="1"/>
            </a:lvl6pPr>
            <a:lvl7pPr marL="2529545" indent="0">
              <a:buNone/>
              <a:defRPr sz="1461" b="1"/>
            </a:lvl7pPr>
            <a:lvl8pPr marL="2951143" indent="0">
              <a:buNone/>
              <a:defRPr sz="1461" b="1"/>
            </a:lvl8pPr>
            <a:lvl9pPr marL="3372737" indent="0">
              <a:buNone/>
              <a:defRPr sz="1461" b="1"/>
            </a:lvl9pPr>
          </a:lstStyle>
          <a:p>
            <a:pPr lvl="0"/>
            <a:r>
              <a:rPr lang="en-US"/>
              <a:t>Click to edit Master text styles</a:t>
            </a:r>
          </a:p>
        </p:txBody>
      </p:sp>
      <p:sp>
        <p:nvSpPr>
          <p:cNvPr id="6" name="Content Placeholder 5"/>
          <p:cNvSpPr>
            <a:spLocks noGrp="1"/>
          </p:cNvSpPr>
          <p:nvPr>
            <p:ph sz="quarter" idx="4"/>
          </p:nvPr>
        </p:nvSpPr>
        <p:spPr>
          <a:xfrm>
            <a:off x="6193388" y="2174879"/>
            <a:ext cx="5389035" cy="3951288"/>
          </a:xfrm>
        </p:spPr>
        <p:txBody>
          <a:bodyPr/>
          <a:lstStyle>
            <a:lvl1pPr>
              <a:defRPr sz="2231"/>
            </a:lvl1pPr>
            <a:lvl2pPr>
              <a:defRPr sz="1846"/>
            </a:lvl2pPr>
            <a:lvl3pPr>
              <a:defRPr sz="1692"/>
            </a:lvl3pPr>
            <a:lvl4pPr>
              <a:defRPr sz="1461"/>
            </a:lvl4pPr>
            <a:lvl5pPr>
              <a:defRPr sz="1461"/>
            </a:lvl5pPr>
            <a:lvl6pPr>
              <a:defRPr sz="1461"/>
            </a:lvl6pPr>
            <a:lvl7pPr>
              <a:defRPr sz="1461"/>
            </a:lvl7pPr>
            <a:lvl8pPr>
              <a:defRPr sz="1461"/>
            </a:lvl8pPr>
            <a:lvl9pPr>
              <a:defRPr sz="14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27206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13846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30394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37" y="273050"/>
            <a:ext cx="4011084" cy="1162050"/>
          </a:xfrm>
        </p:spPr>
        <p:txBody>
          <a:bodyPr anchor="b"/>
          <a:lstStyle>
            <a:lvl1pPr algn="l">
              <a:defRPr sz="1846" b="1"/>
            </a:lvl1pPr>
          </a:lstStyle>
          <a:p>
            <a:r>
              <a:rPr lang="en-US"/>
              <a:t>Click to edit Master title style</a:t>
            </a:r>
          </a:p>
        </p:txBody>
      </p:sp>
      <p:sp>
        <p:nvSpPr>
          <p:cNvPr id="3" name="Content Placeholder 2"/>
          <p:cNvSpPr>
            <a:spLocks noGrp="1"/>
          </p:cNvSpPr>
          <p:nvPr>
            <p:ph idx="1"/>
          </p:nvPr>
        </p:nvSpPr>
        <p:spPr>
          <a:xfrm>
            <a:off x="4766756" y="273231"/>
            <a:ext cx="6815667" cy="5853113"/>
          </a:xfrm>
        </p:spPr>
        <p:txBody>
          <a:bodyPr/>
          <a:lstStyle>
            <a:lvl1pPr>
              <a:defRPr sz="2923"/>
            </a:lvl1pPr>
            <a:lvl2pPr>
              <a:defRPr sz="2615"/>
            </a:lvl2pPr>
            <a:lvl3pPr>
              <a:defRPr sz="2231"/>
            </a:lvl3pPr>
            <a:lvl4pPr>
              <a:defRPr sz="1846"/>
            </a:lvl4pPr>
            <a:lvl5pPr>
              <a:defRPr sz="1846"/>
            </a:lvl5pPr>
            <a:lvl6pPr>
              <a:defRPr sz="1846"/>
            </a:lvl6pPr>
            <a:lvl7pPr>
              <a:defRPr sz="1846"/>
            </a:lvl7pPr>
            <a:lvl8pPr>
              <a:defRPr sz="1846"/>
            </a:lvl8pPr>
            <a:lvl9pPr>
              <a:defRPr sz="184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37" y="1435113"/>
            <a:ext cx="4011084" cy="4691063"/>
          </a:xfrm>
        </p:spPr>
        <p:txBody>
          <a:bodyPr/>
          <a:lstStyle>
            <a:lvl1pPr marL="0" indent="0">
              <a:buNone/>
              <a:defRPr sz="1308"/>
            </a:lvl1pPr>
            <a:lvl2pPr marL="421591" indent="0">
              <a:buNone/>
              <a:defRPr sz="1077"/>
            </a:lvl2pPr>
            <a:lvl3pPr marL="843182" indent="0">
              <a:buNone/>
              <a:defRPr sz="923"/>
            </a:lvl3pPr>
            <a:lvl4pPr marL="1264772" indent="0">
              <a:buNone/>
              <a:defRPr sz="846"/>
            </a:lvl4pPr>
            <a:lvl5pPr marL="1686371" indent="0">
              <a:buNone/>
              <a:defRPr sz="846"/>
            </a:lvl5pPr>
            <a:lvl6pPr marL="2107964" indent="0">
              <a:buNone/>
              <a:defRPr sz="846"/>
            </a:lvl6pPr>
            <a:lvl7pPr marL="2529545" indent="0">
              <a:buNone/>
              <a:defRPr sz="846"/>
            </a:lvl7pPr>
            <a:lvl8pPr marL="2951143" indent="0">
              <a:buNone/>
              <a:defRPr sz="846"/>
            </a:lvl8pPr>
            <a:lvl9pPr marL="3372737" indent="0">
              <a:buNone/>
              <a:defRPr sz="846"/>
            </a:lvl9pPr>
          </a:lstStyle>
          <a:p>
            <a:pPr lvl="0"/>
            <a:r>
              <a:rPr lang="en-US"/>
              <a:t>Click to edit Master text styles</a:t>
            </a:r>
          </a:p>
        </p:txBody>
      </p:sp>
      <p:sp>
        <p:nvSpPr>
          <p:cNvPr id="5" name="Date Placeholder 4"/>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49047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6738"/>
          </a:xfrm>
        </p:spPr>
        <p:txBody>
          <a:bodyPr anchor="b"/>
          <a:lstStyle>
            <a:lvl1pPr algn="l">
              <a:defRPr sz="1846"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2923"/>
            </a:lvl1pPr>
            <a:lvl2pPr marL="421591" indent="0">
              <a:buNone/>
              <a:defRPr sz="2615"/>
            </a:lvl2pPr>
            <a:lvl3pPr marL="843182" indent="0">
              <a:buNone/>
              <a:defRPr sz="2231"/>
            </a:lvl3pPr>
            <a:lvl4pPr marL="1264772" indent="0">
              <a:buNone/>
              <a:defRPr sz="1846"/>
            </a:lvl4pPr>
            <a:lvl5pPr marL="1686371" indent="0">
              <a:buNone/>
              <a:defRPr sz="1846"/>
            </a:lvl5pPr>
            <a:lvl6pPr marL="2107964" indent="0">
              <a:buNone/>
              <a:defRPr sz="1846"/>
            </a:lvl6pPr>
            <a:lvl7pPr marL="2529545" indent="0">
              <a:buNone/>
              <a:defRPr sz="1846"/>
            </a:lvl7pPr>
            <a:lvl8pPr marL="2951143" indent="0">
              <a:buNone/>
              <a:defRPr sz="1846"/>
            </a:lvl8pPr>
            <a:lvl9pPr marL="3372737" indent="0">
              <a:buNone/>
              <a:defRPr sz="1846"/>
            </a:lvl9pPr>
          </a:lstStyle>
          <a:p>
            <a:r>
              <a:rPr lang="en-US" dirty="0"/>
              <a:t>Click icon to add picture</a:t>
            </a:r>
          </a:p>
        </p:txBody>
      </p:sp>
      <p:sp>
        <p:nvSpPr>
          <p:cNvPr id="4" name="Text Placeholder 3"/>
          <p:cNvSpPr>
            <a:spLocks noGrp="1"/>
          </p:cNvSpPr>
          <p:nvPr>
            <p:ph type="body" sz="half" idx="2"/>
          </p:nvPr>
        </p:nvSpPr>
        <p:spPr>
          <a:xfrm>
            <a:off x="2389717" y="5367342"/>
            <a:ext cx="7315200" cy="804862"/>
          </a:xfrm>
        </p:spPr>
        <p:txBody>
          <a:bodyPr/>
          <a:lstStyle>
            <a:lvl1pPr marL="0" indent="0">
              <a:buNone/>
              <a:defRPr sz="1308"/>
            </a:lvl1pPr>
            <a:lvl2pPr marL="421591" indent="0">
              <a:buNone/>
              <a:defRPr sz="1077"/>
            </a:lvl2pPr>
            <a:lvl3pPr marL="843182" indent="0">
              <a:buNone/>
              <a:defRPr sz="923"/>
            </a:lvl3pPr>
            <a:lvl4pPr marL="1264772" indent="0">
              <a:buNone/>
              <a:defRPr sz="846"/>
            </a:lvl4pPr>
            <a:lvl5pPr marL="1686371" indent="0">
              <a:buNone/>
              <a:defRPr sz="846"/>
            </a:lvl5pPr>
            <a:lvl6pPr marL="2107964" indent="0">
              <a:buNone/>
              <a:defRPr sz="846"/>
            </a:lvl6pPr>
            <a:lvl7pPr marL="2529545" indent="0">
              <a:buNone/>
              <a:defRPr sz="846"/>
            </a:lvl7pPr>
            <a:lvl8pPr marL="2951143" indent="0">
              <a:buNone/>
              <a:defRPr sz="846"/>
            </a:lvl8pPr>
            <a:lvl9pPr marL="3372737" indent="0">
              <a:buNone/>
              <a:defRPr sz="846"/>
            </a:lvl9pPr>
          </a:lstStyle>
          <a:p>
            <a:pPr lvl="0"/>
            <a:r>
              <a:rPr lang="en-US"/>
              <a:t>Click to edit Master text styles</a:t>
            </a:r>
          </a:p>
        </p:txBody>
      </p:sp>
      <p:sp>
        <p:nvSpPr>
          <p:cNvPr id="5" name="Date Placeholder 4"/>
          <p:cNvSpPr>
            <a:spLocks noGrp="1"/>
          </p:cNvSpPr>
          <p:nvPr>
            <p:ph type="dt" sz="half" idx="10"/>
          </p:nvPr>
        </p:nvSpPr>
        <p:spPr/>
        <p:txBody>
          <a:bodyPr/>
          <a:lstStyle/>
          <a:p>
            <a:fld id="{089F722C-FEAD-4ABF-AC43-ECAD71616B7B}" type="datetimeFigureOut">
              <a:rPr lang="en-US" smtClean="0">
                <a:solidFill>
                  <a:prstClr val="black">
                    <a:tint val="75000"/>
                  </a:prstClr>
                </a:solidFill>
              </a:rPr>
              <a:pPr/>
              <a:t>11/12/2023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CF26E61-26A9-4993-9FEE-8FDAC2F0FD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1978159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4.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Logo, company name&#10;&#10;Description automatically generated">
            <a:extLst>
              <a:ext uri="{FF2B5EF4-FFF2-40B4-BE49-F238E27FC236}">
                <a16:creationId xmlns:a16="http://schemas.microsoft.com/office/drawing/2014/main" id="{8C2CA41E-3FAF-4360-805A-FC849C8849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21636" y="108465"/>
            <a:ext cx="1097280" cy="742950"/>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101600" y="44669"/>
            <a:ext cx="11988800" cy="6705600"/>
          </a:xfrm>
          <a:prstGeom prst="rect">
            <a:avLst/>
          </a:prstGeom>
          <a:noFill/>
          <a:ln w="317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28"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p:cNvSpPr txBox="1"/>
          <p:nvPr userDrawn="1"/>
        </p:nvSpPr>
        <p:spPr>
          <a:xfrm>
            <a:off x="101602" y="6474025"/>
            <a:ext cx="663964" cy="253916"/>
          </a:xfrm>
          <a:prstGeom prst="rect">
            <a:avLst/>
          </a:prstGeom>
          <a:noFill/>
        </p:spPr>
        <p:txBody>
          <a:bodyPr wrap="none" rtlCol="0">
            <a:spAutoFit/>
          </a:bodyPr>
          <a:lstStyle/>
          <a:p>
            <a:pPr marL="0" marR="0" lvl="0" indent="0" algn="l" defTabSz="844028"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4BACC6">
                    <a:lumMod val="75000"/>
                  </a:srgbClr>
                </a:solidFill>
                <a:effectLst/>
                <a:uLnTx/>
                <a:uFillTx/>
                <a:latin typeface="Tahoma" panose="020B0604030504040204" pitchFamily="34" charset="0"/>
                <a:ea typeface="Tahoma" panose="020B0604030504040204" pitchFamily="34" charset="0"/>
                <a:cs typeface="Tahoma" panose="020B0604030504040204" pitchFamily="34" charset="0"/>
              </a:rPr>
              <a:t>i</a:t>
            </a:r>
            <a:r>
              <a:rPr kumimoji="0" lang="en-US" sz="105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nfo</a:t>
            </a:r>
            <a:r>
              <a:rPr kumimoji="0" lang="en-US" sz="1050" b="1" i="0" u="none" strike="noStrike" kern="1200" cap="none" spc="0" normalizeH="0" baseline="0" noProof="0" dirty="0">
                <a:ln>
                  <a:noFill/>
                </a:ln>
                <a:solidFill>
                  <a:srgbClr val="4BACC6">
                    <a:lumMod val="75000"/>
                  </a:srgbClr>
                </a:solidFill>
                <a:effectLst/>
                <a:uLnTx/>
                <a:uFillTx/>
                <a:latin typeface="Tahoma" panose="020B0604030504040204" pitchFamily="34" charset="0"/>
                <a:ea typeface="Tahoma" panose="020B0604030504040204" pitchFamily="34" charset="0"/>
                <a:cs typeface="Tahoma" panose="020B0604030504040204" pitchFamily="34" charset="0"/>
              </a:rPr>
              <a:t>t</a:t>
            </a:r>
            <a:r>
              <a:rPr kumimoji="0" lang="en-US" sz="105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ex</a:t>
            </a:r>
            <a:endParaRPr kumimoji="0" lang="en-US" sz="135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55892135"/>
      </p:ext>
    </p:extLst>
  </p:cSld>
  <p:clrMap bg1="lt1" tx1="dk1" bg2="lt2" tx2="dk2" accent1="accent1" accent2="accent2" accent3="accent3" accent4="accent4" accent5="accent5" accent6="accent6" hlink="hlink" folHlink="folHlink"/>
  <p:txStyles>
    <p:titleStyle>
      <a:lvl1pPr algn="ctr" defTabSz="685773" rtl="0" eaLnBrk="1" latinLnBrk="0" hangingPunct="1">
        <a:spcBef>
          <a:spcPct val="0"/>
        </a:spcBef>
        <a:buNone/>
        <a:defRPr sz="3000" b="1"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1pPr>
    </p:titleStyle>
    <p:bodyStyle>
      <a:lvl1pPr marL="257165" indent="-257165" algn="l" defTabSz="685773" rtl="0" eaLnBrk="1" latinLnBrk="0" hangingPunct="1">
        <a:spcBef>
          <a:spcPct val="20000"/>
        </a:spcBef>
        <a:buClr>
          <a:schemeClr val="accent6">
            <a:lumMod val="75000"/>
          </a:schemeClr>
        </a:buClr>
        <a:buFont typeface="Wingdings" panose="05000000000000000000" pitchFamily="2" charset="2"/>
        <a:buChar char="Ø"/>
        <a:defRPr sz="24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1pPr>
      <a:lvl2pPr marL="557190" indent="-214304" algn="l" defTabSz="685773" rtl="0" eaLnBrk="1" latinLnBrk="0" hangingPunct="1">
        <a:spcBef>
          <a:spcPct val="20000"/>
        </a:spcBef>
        <a:buFont typeface="Wingdings" panose="05000000000000000000" pitchFamily="2" charset="2"/>
        <a:buChar char="Ø"/>
        <a:defRPr sz="21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2pPr>
      <a:lvl3pPr marL="1028659" indent="-342886" algn="l" defTabSz="685773" rtl="0" eaLnBrk="1" latinLnBrk="0" hangingPunct="1">
        <a:spcBef>
          <a:spcPct val="20000"/>
        </a:spcBef>
        <a:buFont typeface="Wingdings" panose="05000000000000000000" pitchFamily="2" charset="2"/>
        <a:buChar char="Ø"/>
        <a:defRPr sz="18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3pPr>
      <a:lvl4pPr marL="1200102" indent="-171443" algn="l" defTabSz="685773" rtl="0" eaLnBrk="1" latinLnBrk="0" hangingPunct="1">
        <a:spcBef>
          <a:spcPct val="20000"/>
        </a:spcBef>
        <a:buFont typeface="Wingdings" panose="05000000000000000000" pitchFamily="2" charset="2"/>
        <a:buChar char="Ø"/>
        <a:defRPr sz="15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4pPr>
      <a:lvl5pPr marL="1542988" indent="-171443" algn="l" defTabSz="685773" rtl="0" eaLnBrk="1" latinLnBrk="0" hangingPunct="1">
        <a:spcBef>
          <a:spcPct val="20000"/>
        </a:spcBef>
        <a:buFont typeface="Arial" pitchFamily="34" charset="0"/>
        <a:buChar char="»"/>
        <a:defRPr sz="15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5pPr>
      <a:lvl6pPr marL="1885875"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3" rtl="0" eaLnBrk="1" latinLnBrk="0" hangingPunct="1">
        <a:defRPr sz="1350" kern="1200">
          <a:solidFill>
            <a:schemeClr val="tx1"/>
          </a:solidFill>
          <a:latin typeface="+mn-lt"/>
          <a:ea typeface="+mn-ea"/>
          <a:cs typeface="+mn-cs"/>
        </a:defRPr>
      </a:lvl1pPr>
      <a:lvl2pPr marL="342886" algn="l" defTabSz="685773" rtl="0" eaLnBrk="1" latinLnBrk="0" hangingPunct="1">
        <a:defRPr sz="1350" kern="1200">
          <a:solidFill>
            <a:schemeClr val="tx1"/>
          </a:solidFill>
          <a:latin typeface="+mn-lt"/>
          <a:ea typeface="+mn-ea"/>
          <a:cs typeface="+mn-cs"/>
        </a:defRPr>
      </a:lvl2pPr>
      <a:lvl3pPr marL="685773" algn="l" defTabSz="685773" rtl="0" eaLnBrk="1" latinLnBrk="0" hangingPunct="1">
        <a:defRPr sz="1350" kern="1200">
          <a:solidFill>
            <a:schemeClr val="tx1"/>
          </a:solidFill>
          <a:latin typeface="+mn-lt"/>
          <a:ea typeface="+mn-ea"/>
          <a:cs typeface="+mn-cs"/>
        </a:defRPr>
      </a:lvl3pPr>
      <a:lvl4pPr marL="1028659" algn="l" defTabSz="685773" rtl="0" eaLnBrk="1" latinLnBrk="0" hangingPunct="1">
        <a:defRPr sz="1350" kern="1200">
          <a:solidFill>
            <a:schemeClr val="tx1"/>
          </a:solidFill>
          <a:latin typeface="+mn-lt"/>
          <a:ea typeface="+mn-ea"/>
          <a:cs typeface="+mn-cs"/>
        </a:defRPr>
      </a:lvl4pPr>
      <a:lvl5pPr marL="1371545" algn="l" defTabSz="685773" rtl="0" eaLnBrk="1" latinLnBrk="0" hangingPunct="1">
        <a:defRPr sz="1350" kern="1200">
          <a:solidFill>
            <a:schemeClr val="tx1"/>
          </a:solidFill>
          <a:latin typeface="+mn-lt"/>
          <a:ea typeface="+mn-ea"/>
          <a:cs typeface="+mn-cs"/>
        </a:defRPr>
      </a:lvl5pPr>
      <a:lvl6pPr marL="1714431" algn="l" defTabSz="685773" rtl="0" eaLnBrk="1" latinLnBrk="0" hangingPunct="1">
        <a:defRPr sz="1350" kern="1200">
          <a:solidFill>
            <a:schemeClr val="tx1"/>
          </a:solidFill>
          <a:latin typeface="+mn-lt"/>
          <a:ea typeface="+mn-ea"/>
          <a:cs typeface="+mn-cs"/>
        </a:defRPr>
      </a:lvl6pPr>
      <a:lvl7pPr marL="2057318" algn="l" defTabSz="685773" rtl="0" eaLnBrk="1" latinLnBrk="0" hangingPunct="1">
        <a:defRPr sz="1350" kern="1200">
          <a:solidFill>
            <a:schemeClr val="tx1"/>
          </a:solidFill>
          <a:latin typeface="+mn-lt"/>
          <a:ea typeface="+mn-ea"/>
          <a:cs typeface="+mn-cs"/>
        </a:defRPr>
      </a:lvl7pPr>
      <a:lvl8pPr marL="2400204" algn="l" defTabSz="685773" rtl="0" eaLnBrk="1" latinLnBrk="0" hangingPunct="1">
        <a:defRPr sz="1350" kern="1200">
          <a:solidFill>
            <a:schemeClr val="tx1"/>
          </a:solidFill>
          <a:latin typeface="+mn-lt"/>
          <a:ea typeface="+mn-ea"/>
          <a:cs typeface="+mn-cs"/>
        </a:defRPr>
      </a:lvl8pPr>
      <a:lvl9pPr marL="2743090" algn="l" defTabSz="68577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09615" tIns="54814" rIns="109615" bIns="54814"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10"/>
            <a:ext cx="10972800" cy="4525963"/>
          </a:xfrm>
          <a:prstGeom prst="rect">
            <a:avLst/>
          </a:prstGeom>
        </p:spPr>
        <p:txBody>
          <a:bodyPr vert="horz" lIns="109615" tIns="54814" rIns="109615" bIns="548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531"/>
            <a:ext cx="2844800" cy="365125"/>
          </a:xfrm>
          <a:prstGeom prst="rect">
            <a:avLst/>
          </a:prstGeom>
        </p:spPr>
        <p:txBody>
          <a:bodyPr vert="horz" lIns="109615" tIns="54814" rIns="109615" bIns="54814" rtlCol="0" anchor="ctr"/>
          <a:lstStyle>
            <a:lvl1pPr algn="l">
              <a:defRPr sz="1077">
                <a:solidFill>
                  <a:schemeClr val="tx1">
                    <a:tint val="75000"/>
                  </a:schemeClr>
                </a:solidFill>
              </a:defRPr>
            </a:lvl1pPr>
          </a:lstStyle>
          <a:p>
            <a:pPr defTabSz="843182"/>
            <a:fld id="{089F722C-FEAD-4ABF-AC43-ECAD71616B7B}" type="datetimeFigureOut">
              <a:rPr lang="en-US" smtClean="0">
                <a:solidFill>
                  <a:prstClr val="black">
                    <a:tint val="75000"/>
                  </a:prstClr>
                </a:solidFill>
              </a:rPr>
              <a:pPr defTabSz="843182"/>
              <a:t>11/12/2023</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531"/>
            <a:ext cx="3860800" cy="365125"/>
          </a:xfrm>
          <a:prstGeom prst="rect">
            <a:avLst/>
          </a:prstGeom>
        </p:spPr>
        <p:txBody>
          <a:bodyPr vert="horz" lIns="109615" tIns="54814" rIns="109615" bIns="54814" rtlCol="0" anchor="ctr"/>
          <a:lstStyle>
            <a:lvl1pPr algn="ctr">
              <a:defRPr sz="1077">
                <a:solidFill>
                  <a:schemeClr val="tx1">
                    <a:tint val="75000"/>
                  </a:schemeClr>
                </a:solidFill>
              </a:defRPr>
            </a:lvl1pPr>
          </a:lstStyle>
          <a:p>
            <a:pPr defTabSz="843182"/>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531"/>
            <a:ext cx="2844800" cy="365125"/>
          </a:xfrm>
          <a:prstGeom prst="rect">
            <a:avLst/>
          </a:prstGeom>
        </p:spPr>
        <p:txBody>
          <a:bodyPr vert="horz" lIns="109615" tIns="54814" rIns="109615" bIns="54814" rtlCol="0" anchor="ctr"/>
          <a:lstStyle>
            <a:lvl1pPr algn="r">
              <a:defRPr sz="1077">
                <a:solidFill>
                  <a:schemeClr val="tx1">
                    <a:tint val="75000"/>
                  </a:schemeClr>
                </a:solidFill>
              </a:defRPr>
            </a:lvl1pPr>
          </a:lstStyle>
          <a:p>
            <a:pPr defTabSz="843182"/>
            <a:fld id="{3CF26E61-26A9-4993-9FEE-8FDAC2F0FDCC}" type="slidenum">
              <a:rPr lang="en-US" smtClean="0">
                <a:solidFill>
                  <a:prstClr val="black">
                    <a:tint val="75000"/>
                  </a:prstClr>
                </a:solidFill>
              </a:rPr>
              <a:pPr defTabSz="843182"/>
              <a:t>‹#›</a:t>
            </a:fld>
            <a:endParaRPr lang="en-US" dirty="0">
              <a:solidFill>
                <a:prstClr val="black">
                  <a:tint val="75000"/>
                </a:prstClr>
              </a:solidFill>
            </a:endParaRPr>
          </a:p>
        </p:txBody>
      </p:sp>
      <p:sp>
        <p:nvSpPr>
          <p:cNvPr id="18" name="Rectangle 17"/>
          <p:cNvSpPr/>
          <p:nvPr userDrawn="1"/>
        </p:nvSpPr>
        <p:spPr>
          <a:xfrm>
            <a:off x="0" y="6566679"/>
            <a:ext cx="12192000" cy="291465"/>
          </a:xfrm>
          <a:prstGeom prst="rect">
            <a:avLst/>
          </a:prstGeom>
          <a:gradFill flip="none" rotWithShape="1">
            <a:gsLst>
              <a:gs pos="0">
                <a:schemeClr val="tx2">
                  <a:lumMod val="75000"/>
                </a:schemeClr>
              </a:gs>
              <a:gs pos="74000">
                <a:schemeClr val="bg2">
                  <a:lumMod val="90000"/>
                </a:schemeClr>
              </a:gs>
              <a:gs pos="83000">
                <a:schemeClr val="bg1">
                  <a:lumMod val="85000"/>
                </a:schemeClr>
              </a:gs>
              <a:gs pos="100000">
                <a:schemeClr val="bg1">
                  <a:lumMod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0269" tIns="35131" rIns="70269" bIns="35131" rtlCol="0" anchor="ctr"/>
          <a:lstStyle/>
          <a:p>
            <a:pPr algn="ctr" defTabSz="843182"/>
            <a:endParaRPr lang="en-US" sz="1385" dirty="0">
              <a:solidFill>
                <a:prstClr val="white"/>
              </a:solidFill>
            </a:endParaRPr>
          </a:p>
        </p:txBody>
      </p:sp>
      <p:sp>
        <p:nvSpPr>
          <p:cNvPr id="22" name="Rectangle 21"/>
          <p:cNvSpPr/>
          <p:nvPr userDrawn="1"/>
        </p:nvSpPr>
        <p:spPr>
          <a:xfrm>
            <a:off x="0" y="1"/>
            <a:ext cx="12192000" cy="213122"/>
          </a:xfrm>
          <a:prstGeom prst="rect">
            <a:avLst/>
          </a:prstGeom>
          <a:gradFill flip="none" rotWithShape="1">
            <a:gsLst>
              <a:gs pos="0">
                <a:schemeClr val="tx2">
                  <a:lumMod val="75000"/>
                </a:schemeClr>
              </a:gs>
              <a:gs pos="74000">
                <a:schemeClr val="bg2">
                  <a:lumMod val="90000"/>
                </a:schemeClr>
              </a:gs>
              <a:gs pos="83000">
                <a:schemeClr val="bg1">
                  <a:lumMod val="85000"/>
                </a:schemeClr>
              </a:gs>
              <a:gs pos="100000">
                <a:schemeClr val="bg1">
                  <a:lumMod val="9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0269" tIns="35131" rIns="70269" bIns="35131" rtlCol="0" anchor="ctr"/>
          <a:lstStyle/>
          <a:p>
            <a:pPr algn="ctr" defTabSz="843182"/>
            <a:endParaRPr lang="en-US" sz="1385" dirty="0">
              <a:solidFill>
                <a:prstClr val="white"/>
              </a:solidFill>
            </a:endParaRPr>
          </a:p>
        </p:txBody>
      </p:sp>
      <p:pic>
        <p:nvPicPr>
          <p:cNvPr id="10" name="Picture 2">
            <a:extLst>
              <a:ext uri="{FF2B5EF4-FFF2-40B4-BE49-F238E27FC236}">
                <a16:creationId xmlns:a16="http://schemas.microsoft.com/office/drawing/2014/main" id="{CD918C78-1245-589F-6A0E-328FDE9F3D05}"/>
              </a:ext>
            </a:extLst>
          </p:cNvPr>
          <p:cNvPicPr>
            <a:picLocks noChangeAspect="1" noChangeArrowheads="1"/>
          </p:cNvPicPr>
          <p:nvPr userDrawn="1"/>
        </p:nvPicPr>
        <p:blipFill>
          <a:blip r:embed="rId14" cstate="email">
            <a:extLst>
              <a:ext uri="{28A0092B-C50C-407E-A947-70E740481C1C}">
                <a14:useLocalDpi xmlns:a14="http://schemas.microsoft.com/office/drawing/2010/main" val="0"/>
              </a:ext>
            </a:extLst>
          </a:blip>
          <a:srcRect/>
          <a:stretch>
            <a:fillRect/>
          </a:stretch>
        </p:blipFill>
        <p:spPr bwMode="auto">
          <a:xfrm>
            <a:off x="165871" y="6194774"/>
            <a:ext cx="590192" cy="3235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Logo, company name&#10;&#10;Description automatically generated">
            <a:extLst>
              <a:ext uri="{FF2B5EF4-FFF2-40B4-BE49-F238E27FC236}">
                <a16:creationId xmlns:a16="http://schemas.microsoft.com/office/drawing/2014/main" id="{09CDEFAB-4C1E-4644-9AE5-6055EBE0AFB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100707" y="236061"/>
            <a:ext cx="1097280" cy="742950"/>
          </a:xfrm>
          <a:prstGeom prst="rect">
            <a:avLst/>
          </a:prstGeom>
        </p:spPr>
      </p:pic>
      <p:pic>
        <p:nvPicPr>
          <p:cNvPr id="7" name="Picture 6">
            <a:extLst>
              <a:ext uri="{FF2B5EF4-FFF2-40B4-BE49-F238E27FC236}">
                <a16:creationId xmlns:a16="http://schemas.microsoft.com/office/drawing/2014/main" id="{D79396F5-6181-7CA4-2449-C6FEBE54213F}"/>
              </a:ext>
            </a:extLst>
          </p:cNvPr>
          <p:cNvPicPr>
            <a:picLocks noChangeAspect="1"/>
          </p:cNvPicPr>
          <p:nvPr userDrawn="1"/>
        </p:nvPicPr>
        <p:blipFill>
          <a:blip r:embed="rId16"/>
          <a:stretch>
            <a:fillRect/>
          </a:stretch>
        </p:blipFill>
        <p:spPr>
          <a:xfrm>
            <a:off x="11328004" y="6062837"/>
            <a:ext cx="786922" cy="488728"/>
          </a:xfrm>
          <a:prstGeom prst="rect">
            <a:avLst/>
          </a:prstGeom>
        </p:spPr>
      </p:pic>
    </p:spTree>
    <p:extLst>
      <p:ext uri="{BB962C8B-B14F-4D97-AF65-F5344CB8AC3E}">
        <p14:creationId xmlns:p14="http://schemas.microsoft.com/office/powerpoint/2010/main" val="2704020541"/>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47" r:id="rId12"/>
  </p:sldLayoutIdLst>
  <p:txStyles>
    <p:titleStyle>
      <a:lvl1pPr algn="ctr" defTabSz="843182" rtl="0" eaLnBrk="1" latinLnBrk="0" hangingPunct="1">
        <a:spcBef>
          <a:spcPct val="0"/>
        </a:spcBef>
        <a:buNone/>
        <a:defRPr sz="4077" kern="1200">
          <a:solidFill>
            <a:schemeClr val="tx1"/>
          </a:solidFill>
          <a:latin typeface="+mj-lt"/>
          <a:ea typeface="+mj-ea"/>
          <a:cs typeface="+mj-cs"/>
        </a:defRPr>
      </a:lvl1pPr>
    </p:titleStyle>
    <p:bodyStyle>
      <a:lvl1pPr marL="316193" indent="-316193" algn="l" defTabSz="843182" rtl="0" eaLnBrk="1" latinLnBrk="0" hangingPunct="1">
        <a:spcBef>
          <a:spcPct val="20000"/>
        </a:spcBef>
        <a:buFont typeface="Arial" panose="020B0604020202020204" pitchFamily="34" charset="0"/>
        <a:buChar char="•"/>
        <a:defRPr sz="2923" kern="1200">
          <a:solidFill>
            <a:schemeClr val="tx1"/>
          </a:solidFill>
          <a:latin typeface="+mn-lt"/>
          <a:ea typeface="+mn-ea"/>
          <a:cs typeface="+mn-cs"/>
        </a:defRPr>
      </a:lvl1pPr>
      <a:lvl2pPr marL="685080" indent="-263499" algn="l" defTabSz="843182" rtl="0" eaLnBrk="1" latinLnBrk="0" hangingPunct="1">
        <a:spcBef>
          <a:spcPct val="20000"/>
        </a:spcBef>
        <a:buFont typeface="Arial" panose="020B0604020202020204" pitchFamily="34" charset="0"/>
        <a:buChar char="–"/>
        <a:defRPr sz="2615" kern="1200">
          <a:solidFill>
            <a:schemeClr val="tx1"/>
          </a:solidFill>
          <a:latin typeface="+mn-lt"/>
          <a:ea typeface="+mn-ea"/>
          <a:cs typeface="+mn-cs"/>
        </a:defRPr>
      </a:lvl2pPr>
      <a:lvl3pPr marL="1053995" indent="-210799" algn="l" defTabSz="843182" rtl="0" eaLnBrk="1" latinLnBrk="0" hangingPunct="1">
        <a:spcBef>
          <a:spcPct val="20000"/>
        </a:spcBef>
        <a:buFont typeface="Arial" panose="020B0604020202020204" pitchFamily="34" charset="0"/>
        <a:buChar char="•"/>
        <a:defRPr sz="2231" kern="1200">
          <a:solidFill>
            <a:schemeClr val="tx1"/>
          </a:solidFill>
          <a:latin typeface="+mn-lt"/>
          <a:ea typeface="+mn-ea"/>
          <a:cs typeface="+mn-cs"/>
        </a:defRPr>
      </a:lvl3pPr>
      <a:lvl4pPr marL="1475572"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7160"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18768"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0347"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1943"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3541"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en-US"/>
      </a:defPPr>
      <a:lvl1pPr marL="0" algn="l" defTabSz="843182" rtl="0" eaLnBrk="1" latinLnBrk="0" hangingPunct="1">
        <a:defRPr sz="1692" kern="1200">
          <a:solidFill>
            <a:schemeClr val="tx1"/>
          </a:solidFill>
          <a:latin typeface="+mn-lt"/>
          <a:ea typeface="+mn-ea"/>
          <a:cs typeface="+mn-cs"/>
        </a:defRPr>
      </a:lvl1pPr>
      <a:lvl2pPr marL="421591" algn="l" defTabSz="843182" rtl="0" eaLnBrk="1" latinLnBrk="0" hangingPunct="1">
        <a:defRPr sz="1692" kern="1200">
          <a:solidFill>
            <a:schemeClr val="tx1"/>
          </a:solidFill>
          <a:latin typeface="+mn-lt"/>
          <a:ea typeface="+mn-ea"/>
          <a:cs typeface="+mn-cs"/>
        </a:defRPr>
      </a:lvl2pPr>
      <a:lvl3pPr marL="843182" algn="l" defTabSz="843182" rtl="0" eaLnBrk="1" latinLnBrk="0" hangingPunct="1">
        <a:defRPr sz="1692" kern="1200">
          <a:solidFill>
            <a:schemeClr val="tx1"/>
          </a:solidFill>
          <a:latin typeface="+mn-lt"/>
          <a:ea typeface="+mn-ea"/>
          <a:cs typeface="+mn-cs"/>
        </a:defRPr>
      </a:lvl3pPr>
      <a:lvl4pPr marL="1264772" algn="l" defTabSz="843182" rtl="0" eaLnBrk="1" latinLnBrk="0" hangingPunct="1">
        <a:defRPr sz="1692" kern="1200">
          <a:solidFill>
            <a:schemeClr val="tx1"/>
          </a:solidFill>
          <a:latin typeface="+mn-lt"/>
          <a:ea typeface="+mn-ea"/>
          <a:cs typeface="+mn-cs"/>
        </a:defRPr>
      </a:lvl4pPr>
      <a:lvl5pPr marL="1686371" algn="l" defTabSz="843182" rtl="0" eaLnBrk="1" latinLnBrk="0" hangingPunct="1">
        <a:defRPr sz="1692" kern="1200">
          <a:solidFill>
            <a:schemeClr val="tx1"/>
          </a:solidFill>
          <a:latin typeface="+mn-lt"/>
          <a:ea typeface="+mn-ea"/>
          <a:cs typeface="+mn-cs"/>
        </a:defRPr>
      </a:lvl5pPr>
      <a:lvl6pPr marL="2107964" algn="l" defTabSz="843182" rtl="0" eaLnBrk="1" latinLnBrk="0" hangingPunct="1">
        <a:defRPr sz="1692" kern="1200">
          <a:solidFill>
            <a:schemeClr val="tx1"/>
          </a:solidFill>
          <a:latin typeface="+mn-lt"/>
          <a:ea typeface="+mn-ea"/>
          <a:cs typeface="+mn-cs"/>
        </a:defRPr>
      </a:lvl6pPr>
      <a:lvl7pPr marL="2529545" algn="l" defTabSz="843182" rtl="0" eaLnBrk="1" latinLnBrk="0" hangingPunct="1">
        <a:defRPr sz="1692" kern="1200">
          <a:solidFill>
            <a:schemeClr val="tx1"/>
          </a:solidFill>
          <a:latin typeface="+mn-lt"/>
          <a:ea typeface="+mn-ea"/>
          <a:cs typeface="+mn-cs"/>
        </a:defRPr>
      </a:lvl7pPr>
      <a:lvl8pPr marL="2951143" algn="l" defTabSz="843182" rtl="0" eaLnBrk="1" latinLnBrk="0" hangingPunct="1">
        <a:defRPr sz="1692" kern="1200">
          <a:solidFill>
            <a:schemeClr val="tx1"/>
          </a:solidFill>
          <a:latin typeface="+mn-lt"/>
          <a:ea typeface="+mn-ea"/>
          <a:cs typeface="+mn-cs"/>
        </a:defRPr>
      </a:lvl8pPr>
      <a:lvl9pPr marL="3372737" algn="l" defTabSz="843182" rtl="0" eaLnBrk="1" latinLnBrk="0" hangingPunct="1">
        <a:defRPr sz="169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101600" y="44669"/>
            <a:ext cx="11988800" cy="6705600"/>
          </a:xfrm>
          <a:prstGeom prst="rect">
            <a:avLst/>
          </a:prstGeom>
          <a:noFill/>
          <a:ln w="317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TextBox 9"/>
          <p:cNvSpPr txBox="1"/>
          <p:nvPr userDrawn="1"/>
        </p:nvSpPr>
        <p:spPr>
          <a:xfrm>
            <a:off x="183134" y="6308727"/>
            <a:ext cx="1959191" cy="338554"/>
          </a:xfrm>
          <a:prstGeom prst="rect">
            <a:avLst/>
          </a:prstGeom>
          <a:noFill/>
        </p:spPr>
        <p:txBody>
          <a:bodyPr wrap="none" rtlCol="0">
            <a:spAutoFit/>
          </a:bodyPr>
          <a:lstStyle/>
          <a:p>
            <a:r>
              <a:rPr lang="en-US" sz="1600" b="1" dirty="0">
                <a:solidFill>
                  <a:schemeClr val="tx1"/>
                </a:solidFill>
                <a:latin typeface="Tahoma" panose="020B0604030504040204" pitchFamily="34" charset="0"/>
                <a:ea typeface="Tahoma" panose="020B0604030504040204" pitchFamily="34" charset="0"/>
                <a:cs typeface="Tahoma" panose="020B0604030504040204" pitchFamily="34" charset="0"/>
              </a:rPr>
              <a:t>siem</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.i</a:t>
            </a:r>
            <a:r>
              <a:rPr lang="en-US" sz="1600" b="1" dirty="0">
                <a:latin typeface="Tahoma" panose="020B0604030504040204" pitchFamily="34" charset="0"/>
                <a:ea typeface="Tahoma" panose="020B0604030504040204" pitchFamily="34" charset="0"/>
                <a:cs typeface="Tahoma" panose="020B0604030504040204" pitchFamily="34" charset="0"/>
              </a:rPr>
              <a:t>nfo</a:t>
            </a:r>
            <a:r>
              <a:rPr lang="en-US" sz="16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t</a:t>
            </a:r>
            <a:r>
              <a:rPr lang="en-US" sz="1600" b="1" dirty="0">
                <a:latin typeface="Tahoma" panose="020B0604030504040204" pitchFamily="34" charset="0"/>
                <a:ea typeface="Tahoma" panose="020B0604030504040204" pitchFamily="34" charset="0"/>
                <a:cs typeface="Tahoma" panose="020B0604030504040204" pitchFamily="34" charset="0"/>
              </a:rPr>
              <a:t>ex.com</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pic>
        <p:nvPicPr>
          <p:cNvPr id="11" name="Picture 6">
            <a:extLst>
              <a:ext uri="{FF2B5EF4-FFF2-40B4-BE49-F238E27FC236}">
                <a16:creationId xmlns:a16="http://schemas.microsoft.com/office/drawing/2014/main" id="{127F927F-0148-445C-AD13-800841638C25}"/>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276958" y="5916402"/>
            <a:ext cx="610884" cy="7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012350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000" b="1"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1pPr>
    </p:titleStyle>
    <p:bodyStyle>
      <a:lvl1pPr marL="342900" indent="-342900" algn="l" defTabSz="914400" rtl="0" eaLnBrk="1" latinLnBrk="0" hangingPunct="1">
        <a:spcBef>
          <a:spcPct val="20000"/>
        </a:spcBef>
        <a:buClr>
          <a:schemeClr val="accent6">
            <a:lumMod val="75000"/>
          </a:schemeClr>
        </a:buClr>
        <a:buFont typeface="Wingdings" panose="05000000000000000000" pitchFamily="2" charset="2"/>
        <a:buChar char="Ø"/>
        <a:defRPr sz="32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Wingdings" panose="05000000000000000000" pitchFamily="2" charset="2"/>
        <a:buChar char="Ø"/>
        <a:defRPr sz="28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2pPr>
      <a:lvl3pPr marL="1371600" indent="-457200" algn="l" defTabSz="914400" rtl="0" eaLnBrk="1" latinLnBrk="0" hangingPunct="1">
        <a:spcBef>
          <a:spcPct val="20000"/>
        </a:spcBef>
        <a:buFont typeface="Wingdings" panose="05000000000000000000" pitchFamily="2" charset="2"/>
        <a:buChar char="Ø"/>
        <a:defRPr sz="24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Wingdings" panose="05000000000000000000" pitchFamily="2" charset="2"/>
        <a:buChar char="Ø"/>
        <a:defRPr sz="20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277677-15E1-4906-B2DD-D56EE91889B6}"/>
              </a:ext>
            </a:extLst>
          </p:cNvPr>
          <p:cNvSpPr>
            <a:spLocks noGrp="1"/>
          </p:cNvSpPr>
          <p:nvPr>
            <p:ph type="title"/>
          </p:nvPr>
        </p:nvSpPr>
        <p:spPr>
          <a:xfrm>
            <a:off x="613294" y="365126"/>
            <a:ext cx="10965413" cy="81528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92D2D0-257E-49AC-97EB-999468D47D91}"/>
              </a:ext>
            </a:extLst>
          </p:cNvPr>
          <p:cNvSpPr>
            <a:spLocks noGrp="1"/>
          </p:cNvSpPr>
          <p:nvPr>
            <p:ph type="body" idx="1"/>
          </p:nvPr>
        </p:nvSpPr>
        <p:spPr>
          <a:xfrm>
            <a:off x="613294" y="1440874"/>
            <a:ext cx="10965413" cy="4736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10C7EB7-1326-4D52-9E0A-8615F4F945C2}"/>
              </a:ext>
            </a:extLst>
          </p:cNvPr>
          <p:cNvSpPr>
            <a:spLocks noGrp="1"/>
          </p:cNvSpPr>
          <p:nvPr>
            <p:ph type="sldNum" sz="quarter" idx="4"/>
          </p:nvPr>
        </p:nvSpPr>
        <p:spPr>
          <a:xfrm>
            <a:off x="8667403" y="6356351"/>
            <a:ext cx="291130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D59DB9-1808-4E6E-AAD3-6EEA19DDAADC}" type="slidenum">
              <a:rPr lang="en-US" smtClean="0"/>
              <a:t>‹#›</a:t>
            </a:fld>
            <a:endParaRPr lang="en-US" dirty="0"/>
          </a:p>
        </p:txBody>
      </p:sp>
      <p:sp>
        <p:nvSpPr>
          <p:cNvPr id="8" name="Footer Placeholder 6">
            <a:extLst>
              <a:ext uri="{FF2B5EF4-FFF2-40B4-BE49-F238E27FC236}">
                <a16:creationId xmlns:a16="http://schemas.microsoft.com/office/drawing/2014/main" id="{F84A091A-C219-4BF2-A8A2-E797E813A44B}"/>
              </a:ext>
            </a:extLst>
          </p:cNvPr>
          <p:cNvSpPr>
            <a:spLocks noGrp="1"/>
          </p:cNvSpPr>
          <p:nvPr>
            <p:ph type="ftr" sz="quarter" idx="3"/>
          </p:nvPr>
        </p:nvSpPr>
        <p:spPr>
          <a:xfrm>
            <a:off x="613295" y="6356351"/>
            <a:ext cx="24384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a:lvl1pPr>
          </a:lstStyle>
          <a:p>
            <a:r>
              <a:rPr kumimoji="0" lang="en-US" sz="1050" b="0" i="0" u="none" strike="noStrike" kern="1200" cap="none" spc="0" normalizeH="0" baseline="0" noProof="0" dirty="0">
                <a:ln>
                  <a:noFill/>
                </a:ln>
                <a:solidFill>
                  <a:prstClr val="black">
                    <a:tint val="75000"/>
                  </a:prstClr>
                </a:solidFill>
                <a:effectLst/>
                <a:uLnTx/>
                <a:uFillTx/>
                <a:latin typeface="+mn-lt"/>
                <a:ea typeface="+mn-ea"/>
                <a:cs typeface="+mn-cs"/>
              </a:rPr>
              <a:t>© SBS CyberSecurity, LLC www.sbscyber.com</a:t>
            </a:r>
            <a:endParaRPr kumimoji="0" lang="en-US" sz="300" b="0" i="0" u="none" strike="noStrike" kern="1200" cap="none" spc="0" normalizeH="0" baseline="0" noProof="0" dirty="0">
              <a:ln>
                <a:noFill/>
              </a:ln>
              <a:solidFill>
                <a:prstClr val="black">
                  <a:tint val="75000"/>
                </a:prstClr>
              </a:solidFill>
              <a:effectLst/>
              <a:uLnTx/>
              <a:uFillTx/>
              <a:latin typeface="+mn-lt"/>
              <a:ea typeface="+mn-ea"/>
              <a:cs typeface="+mn-cs"/>
            </a:endParaRPr>
          </a:p>
        </p:txBody>
      </p:sp>
    </p:spTree>
    <p:extLst>
      <p:ext uri="{BB962C8B-B14F-4D97-AF65-F5344CB8AC3E}">
        <p14:creationId xmlns:p14="http://schemas.microsoft.com/office/powerpoint/2010/main" val="2897303579"/>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Lst>
  <p:hf hdr="0" dt="0"/>
  <p:txStyles>
    <p:titleStyle>
      <a:lvl1pPr algn="l" defTabSz="914400" rtl="0" eaLnBrk="1" latinLnBrk="0" hangingPunct="1">
        <a:lnSpc>
          <a:spcPct val="90000"/>
        </a:lnSpc>
        <a:spcBef>
          <a:spcPct val="0"/>
        </a:spcBef>
        <a:buNone/>
        <a:defRPr sz="4400" b="1" kern="1200">
          <a:solidFill>
            <a:srgbClr val="001B4C"/>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95959"/>
          </a:solidFill>
          <a:latin typeface="+mn-lt"/>
          <a:ea typeface="+mn-ea"/>
          <a:cs typeface="+mn-cs"/>
        </a:defRPr>
      </a:lvl1pPr>
      <a:lvl2pPr marL="515938" indent="-228600" algn="l" defTabSz="914400" rtl="0" eaLnBrk="1" latinLnBrk="0" hangingPunct="1">
        <a:lnSpc>
          <a:spcPct val="90000"/>
        </a:lnSpc>
        <a:spcBef>
          <a:spcPts val="500"/>
        </a:spcBef>
        <a:buSzPct val="70000"/>
        <a:buFont typeface="Courier New" panose="02070309020205020404" pitchFamily="49" charset="0"/>
        <a:buChar char="o"/>
        <a:defRPr sz="2400" kern="1200">
          <a:solidFill>
            <a:srgbClr val="595959"/>
          </a:solidFill>
          <a:latin typeface="+mn-lt"/>
          <a:ea typeface="+mn-ea"/>
          <a:cs typeface="+mn-cs"/>
        </a:defRPr>
      </a:lvl2pPr>
      <a:lvl3pPr marL="742950" indent="-228600" algn="l" defTabSz="914400" rtl="0" eaLnBrk="1" latinLnBrk="0" hangingPunct="1">
        <a:lnSpc>
          <a:spcPct val="90000"/>
        </a:lnSpc>
        <a:spcBef>
          <a:spcPts val="500"/>
        </a:spcBef>
        <a:buFont typeface="Wingdings" panose="05000000000000000000" pitchFamily="2" charset="2"/>
        <a:buChar char="§"/>
        <a:defRPr sz="2000" kern="1200">
          <a:solidFill>
            <a:srgbClr val="595959"/>
          </a:solidFill>
          <a:latin typeface="+mn-lt"/>
          <a:ea typeface="+mn-ea"/>
          <a:cs typeface="+mn-cs"/>
        </a:defRPr>
      </a:lvl3pPr>
      <a:lvl4pPr marL="968375" indent="-234950" algn="l" defTabSz="914400" rtl="0" eaLnBrk="1" latinLnBrk="0" hangingPunct="1">
        <a:lnSpc>
          <a:spcPct val="90000"/>
        </a:lnSpc>
        <a:spcBef>
          <a:spcPts val="500"/>
        </a:spcBef>
        <a:buFont typeface="Arial" panose="020B0604020202020204" pitchFamily="34" charset="0"/>
        <a:buChar char="•"/>
        <a:defRPr sz="1800" kern="1200">
          <a:solidFill>
            <a:srgbClr val="595959"/>
          </a:solidFill>
          <a:latin typeface="+mn-lt"/>
          <a:ea typeface="+mn-ea"/>
          <a:cs typeface="+mn-cs"/>
        </a:defRPr>
      </a:lvl4pPr>
      <a:lvl5pPr marL="1203325" indent="-228600" algn="l" defTabSz="914400" rtl="0" eaLnBrk="1" latinLnBrk="0" hangingPunct="1">
        <a:lnSpc>
          <a:spcPct val="90000"/>
        </a:lnSpc>
        <a:spcBef>
          <a:spcPts val="500"/>
        </a:spcBef>
        <a:buSzPct val="70000"/>
        <a:buFont typeface="Courier New" panose="02070309020205020404" pitchFamily="49" charset="0"/>
        <a:buChar char="o"/>
        <a:defRPr sz="1800" kern="1200">
          <a:solidFill>
            <a:srgbClr val="59595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hyperlink" Target="mailto:jon@protectmybank.com" TargetMode="External"/><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20.png"/><Relationship Id="rId11" Type="http://schemas.openxmlformats.org/officeDocument/2006/relationships/image" Target="../media/image8.png"/><Relationship Id="rId5" Type="http://schemas.openxmlformats.org/officeDocument/2006/relationships/hyperlink" Target="mailto:sbsinstitute@protectmybank.com" TargetMode="External"/><Relationship Id="rId10" Type="http://schemas.openxmlformats.org/officeDocument/2006/relationships/image" Target="../media/image24.png"/><Relationship Id="rId4" Type="http://schemas.openxmlformats.org/officeDocument/2006/relationships/hyperlink" Target="http://www.protectmybank.com/" TargetMode="External"/><Relationship Id="rId9" Type="http://schemas.openxmlformats.org/officeDocument/2006/relationships/image" Target="../media/image2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tiff"/></Relationships>
</file>

<file path=ppt/slides/_rels/slide26.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35.xml"/><Relationship Id="rId5" Type="http://schemas.openxmlformats.org/officeDocument/2006/relationships/image" Target="../media/image26.jp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76.png"/><Relationship Id="rId4" Type="http://schemas.openxmlformats.org/officeDocument/2006/relationships/image" Target="../media/image7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82.png"/><Relationship Id="rId5" Type="http://schemas.openxmlformats.org/officeDocument/2006/relationships/diagramQuickStyle" Target="../diagrams/quickStyle3.xml"/><Relationship Id="rId10" Type="http://schemas.openxmlformats.org/officeDocument/2006/relationships/image" Target="../media/image81.png"/><Relationship Id="rId4" Type="http://schemas.openxmlformats.org/officeDocument/2006/relationships/diagramLayout" Target="../diagrams/layout3.xml"/><Relationship Id="rId9" Type="http://schemas.openxmlformats.org/officeDocument/2006/relationships/image" Target="../media/image80.pn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8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76.png"/></Relationships>
</file>

<file path=ppt/slides/_rels/slide8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DB4182F-8F9A-8F45-7C6F-653A9F07A451}"/>
              </a:ext>
            </a:extLst>
          </p:cNvPr>
          <p:cNvSpPr/>
          <p:nvPr/>
        </p:nvSpPr>
        <p:spPr>
          <a:xfrm>
            <a:off x="3548022" y="3701827"/>
            <a:ext cx="6654682" cy="854538"/>
          </a:xfrm>
          <a:prstGeom prst="rect">
            <a:avLst/>
          </a:prstGeom>
        </p:spPr>
        <p:txBody>
          <a:bodyPr wrap="square" lIns="70308" tIns="35152" rIns="70308" bIns="35152">
            <a:spAutoFit/>
          </a:bodyPr>
          <a:lstStyle/>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846" b="0" i="0" u="none" strike="noStrike" kern="1200" cap="none" spc="0" normalizeH="0" baseline="0" noProof="0" dirty="0">
                <a:ln>
                  <a:noFill/>
                </a:ln>
                <a:solidFill>
                  <a:prstClr val="black">
                    <a:lumMod val="65000"/>
                    <a:lumOff val="35000"/>
                  </a:prstClr>
                </a:solidFill>
                <a:effectLst/>
                <a:uLnTx/>
                <a:uFillTx/>
                <a:latin typeface="Calibri"/>
                <a:ea typeface="+mn-ea"/>
                <a:cs typeface="+mn-cs"/>
              </a:rPr>
              <a:t>Presented by: </a:t>
            </a:r>
            <a:r>
              <a:rPr kumimoji="0" lang="en-US" sz="1846" b="0" i="0" u="none" strike="noStrike" kern="1200" cap="none" spc="0" normalizeH="0" baseline="0" noProof="0" dirty="0">
                <a:ln>
                  <a:noFill/>
                </a:ln>
                <a:solidFill>
                  <a:prstClr val="black"/>
                </a:solidFill>
                <a:effectLst/>
                <a:uLnTx/>
                <a:uFillTx/>
                <a:latin typeface="Calibri"/>
                <a:ea typeface="+mn-ea"/>
                <a:cs typeface="+mn-cs"/>
              </a:rPr>
              <a:t>Jon Waldman, CISA, CRISC</a:t>
            </a:r>
          </a:p>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846" b="0" i="0" u="none" strike="noStrike" kern="1200" cap="none" spc="0" normalizeH="0" baseline="0" noProof="0" dirty="0">
                <a:ln>
                  <a:noFill/>
                </a:ln>
                <a:solidFill>
                  <a:prstClr val="black"/>
                </a:solidFill>
                <a:effectLst/>
                <a:uLnTx/>
                <a:uFillTx/>
                <a:latin typeface="Calibri"/>
                <a:ea typeface="+mn-ea"/>
                <a:cs typeface="+mn-cs"/>
              </a:rPr>
              <a:t>	          EVP IS Consulting|President SBS Institute </a:t>
            </a:r>
          </a:p>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1400" b="1" i="0" u="none" strike="noStrike" kern="1200" cap="none" spc="0" normalizeH="0" baseline="0" noProof="0" dirty="0">
                <a:ln>
                  <a:noFill/>
                </a:ln>
                <a:solidFill>
                  <a:srgbClr val="242852"/>
                </a:solidFill>
                <a:effectLst/>
                <a:uLnTx/>
                <a:uFillTx/>
                <a:latin typeface="Tahoma" panose="020B0604030504040204" pitchFamily="34" charset="0"/>
                <a:ea typeface="Tahoma" panose="020B0604030504040204" pitchFamily="34" charset="0"/>
                <a:cs typeface="Tahoma" panose="020B0604030504040204" pitchFamily="34" charset="0"/>
              </a:rPr>
              <a:t>SBS Cybersecurity</a:t>
            </a:r>
          </a:p>
        </p:txBody>
      </p:sp>
      <p:sp>
        <p:nvSpPr>
          <p:cNvPr id="4" name="Rectangle 3">
            <a:extLst>
              <a:ext uri="{FF2B5EF4-FFF2-40B4-BE49-F238E27FC236}">
                <a16:creationId xmlns:a16="http://schemas.microsoft.com/office/drawing/2014/main" id="{4A89F7AE-C984-DD43-8292-68BB4E0137F7}"/>
              </a:ext>
            </a:extLst>
          </p:cNvPr>
          <p:cNvSpPr/>
          <p:nvPr/>
        </p:nvSpPr>
        <p:spPr>
          <a:xfrm>
            <a:off x="3548022" y="4968469"/>
            <a:ext cx="4572000" cy="854538"/>
          </a:xfrm>
          <a:prstGeom prst="rect">
            <a:avLst/>
          </a:prstGeom>
        </p:spPr>
        <p:txBody>
          <a:bodyPr lIns="70308" tIns="35152" rIns="70308" bIns="35152">
            <a:spAutoFit/>
          </a:bodyPr>
          <a:lstStyle/>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846" b="0" i="0" u="none" strike="noStrike" kern="1200" cap="none" spc="0" normalizeH="0" baseline="0" noProof="0" dirty="0">
                <a:ln>
                  <a:noFill/>
                </a:ln>
                <a:solidFill>
                  <a:prstClr val="black">
                    <a:lumMod val="65000"/>
                    <a:lumOff val="35000"/>
                  </a:prstClr>
                </a:solidFill>
                <a:effectLst/>
                <a:uLnTx/>
                <a:uFillTx/>
                <a:latin typeface="Calibri"/>
                <a:ea typeface="+mn-ea"/>
                <a:cs typeface="+mn-cs"/>
              </a:rPr>
              <a:t>Presented by: </a:t>
            </a:r>
            <a:r>
              <a:rPr kumimoji="0" lang="en-US" sz="1846" b="0" i="0" u="none" strike="noStrike" kern="1200" cap="none" spc="0" normalizeH="0" baseline="0" noProof="0" dirty="0">
                <a:ln>
                  <a:noFill/>
                </a:ln>
                <a:solidFill>
                  <a:prstClr val="black"/>
                </a:solidFill>
                <a:effectLst/>
                <a:uLnTx/>
                <a:uFillTx/>
                <a:latin typeface="Calibri"/>
                <a:ea typeface="+mn-ea"/>
                <a:cs typeface="+mn-cs"/>
              </a:rPr>
              <a:t>Dan Hadaway, CRISC CISA CISM</a:t>
            </a:r>
          </a:p>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846" b="0" i="0" u="none" strike="noStrike" kern="1200" cap="none" spc="0" normalizeH="0" baseline="0" noProof="0" dirty="0">
                <a:ln>
                  <a:noFill/>
                </a:ln>
                <a:solidFill>
                  <a:prstClr val="black"/>
                </a:solidFill>
                <a:effectLst/>
                <a:uLnTx/>
                <a:uFillTx/>
                <a:latin typeface="Calibri"/>
                <a:ea typeface="+mn-ea"/>
                <a:cs typeface="+mn-cs"/>
              </a:rPr>
              <a:t>	          founder </a:t>
            </a:r>
          </a:p>
          <a:p>
            <a:pPr marL="0" marR="0" lvl="0" indent="0" algn="l" defTabSz="843182"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14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i</a:t>
            </a:r>
            <a:r>
              <a:rPr kumimoji="0" lang="en-US" sz="1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nfo</a:t>
            </a:r>
            <a:r>
              <a:rPr kumimoji="0" lang="en-US" sz="1400" b="1" i="0" u="none" strike="noStrike" kern="1200" cap="none" spc="0" normalizeH="0" baseline="0" noProof="0" dirty="0">
                <a:ln>
                  <a:noFill/>
                </a:ln>
                <a:solidFill>
                  <a:srgbClr val="0000FF"/>
                </a:solidFill>
                <a:effectLst/>
                <a:uLnTx/>
                <a:uFillTx/>
                <a:latin typeface="Tahoma" panose="020B0604030504040204" pitchFamily="34" charset="0"/>
                <a:ea typeface="Tahoma" panose="020B0604030504040204" pitchFamily="34" charset="0"/>
                <a:cs typeface="Tahoma" panose="020B0604030504040204" pitchFamily="34" charset="0"/>
              </a:rPr>
              <a:t>t</a:t>
            </a:r>
            <a:r>
              <a:rPr kumimoji="0" lang="en-US" sz="1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ex</a:t>
            </a:r>
          </a:p>
        </p:txBody>
      </p:sp>
      <p:sp>
        <p:nvSpPr>
          <p:cNvPr id="7" name="Title 1">
            <a:extLst>
              <a:ext uri="{FF2B5EF4-FFF2-40B4-BE49-F238E27FC236}">
                <a16:creationId xmlns:a16="http://schemas.microsoft.com/office/drawing/2014/main" id="{ED808C3E-DB09-4BE8-8A5E-48C9D326F383}"/>
              </a:ext>
            </a:extLst>
          </p:cNvPr>
          <p:cNvSpPr txBox="1">
            <a:spLocks/>
          </p:cNvSpPr>
          <p:nvPr/>
        </p:nvSpPr>
        <p:spPr>
          <a:xfrm>
            <a:off x="866517" y="1588147"/>
            <a:ext cx="10458966" cy="1568027"/>
          </a:xfrm>
          <a:prstGeom prst="rect">
            <a:avLst/>
          </a:prstGeom>
        </p:spPr>
        <p:txBody>
          <a:bodyPr vert="horz" lIns="109615" tIns="54814" rIns="109615" bIns="54814" rtlCol="0" anchor="ctr">
            <a:normAutofit/>
          </a:bodyPr>
          <a:lstStyle>
            <a:lvl1pPr algn="ctr" defTabSz="843182" rtl="0" eaLnBrk="1" latinLnBrk="0" hangingPunct="1">
              <a:spcBef>
                <a:spcPct val="0"/>
              </a:spcBef>
              <a:buNone/>
              <a:defRPr sz="4077" kern="1200">
                <a:solidFill>
                  <a:schemeClr val="tx1"/>
                </a:solidFill>
                <a:latin typeface="+mj-lt"/>
                <a:ea typeface="+mj-ea"/>
                <a:cs typeface="+mj-cs"/>
              </a:defRPr>
            </a:lvl1pPr>
          </a:lstStyle>
          <a:p>
            <a:pPr marL="0" marR="0" lvl="0" indent="0" algn="ctr" defTabSz="843182" rtl="0" eaLnBrk="1" fontAlgn="auto" latinLnBrk="0" hangingPunct="1">
              <a:lnSpc>
                <a:spcPct val="100000"/>
              </a:lnSpc>
              <a:spcBef>
                <a:spcPct val="0"/>
              </a:spcBef>
              <a:spcAft>
                <a:spcPts val="0"/>
              </a:spcAft>
              <a:buClrTx/>
              <a:buSzTx/>
              <a:buFontTx/>
              <a:buNone/>
              <a:tabLst/>
              <a:defRPr/>
            </a:pPr>
            <a:r>
              <a:rPr kumimoji="0" lang="en-US" sz="4077" b="1" i="0" u="none" strike="noStrike" kern="1200" cap="none" spc="0" normalizeH="0" baseline="0" noProof="0" dirty="0">
                <a:ln>
                  <a:noFill/>
                </a:ln>
                <a:solidFill>
                  <a:srgbClr val="242852"/>
                </a:solidFill>
                <a:effectLst/>
                <a:uLnTx/>
                <a:uFillTx/>
                <a:latin typeface="Calibri"/>
                <a:ea typeface="+mj-ea"/>
                <a:cs typeface="+mj-cs"/>
              </a:rPr>
              <a:t>What to Do</a:t>
            </a:r>
          </a:p>
          <a:p>
            <a:pPr marL="0" marR="0" lvl="0" indent="0" algn="ctr" defTabSz="843182" rtl="0" eaLnBrk="1" fontAlgn="auto" latinLnBrk="0" hangingPunct="1">
              <a:lnSpc>
                <a:spcPct val="100000"/>
              </a:lnSpc>
              <a:spcBef>
                <a:spcPct val="0"/>
              </a:spcBef>
              <a:spcAft>
                <a:spcPts val="0"/>
              </a:spcAft>
              <a:buClrTx/>
              <a:buSzTx/>
              <a:buFontTx/>
              <a:buNone/>
              <a:tabLst/>
              <a:defRPr/>
            </a:pPr>
            <a:endParaRPr kumimoji="0" lang="en-US" sz="4077" b="1" i="0" u="none" strike="noStrike" kern="1200" cap="none" spc="0" normalizeH="0" baseline="0" noProof="0" dirty="0">
              <a:ln>
                <a:noFill/>
              </a:ln>
              <a:solidFill>
                <a:srgbClr val="242852"/>
              </a:solidFill>
              <a:effectLst/>
              <a:uLnTx/>
              <a:uFillTx/>
              <a:latin typeface="Calibri"/>
              <a:ea typeface="+mj-ea"/>
              <a:cs typeface="+mj-cs"/>
            </a:endParaRPr>
          </a:p>
        </p:txBody>
      </p:sp>
      <p:sp>
        <p:nvSpPr>
          <p:cNvPr id="10" name="TextBox 9">
            <a:extLst>
              <a:ext uri="{FF2B5EF4-FFF2-40B4-BE49-F238E27FC236}">
                <a16:creationId xmlns:a16="http://schemas.microsoft.com/office/drawing/2014/main" id="{4EFBAB5F-B96F-4BCD-8C49-8CE002F80FEE}"/>
              </a:ext>
            </a:extLst>
          </p:cNvPr>
          <p:cNvSpPr txBox="1"/>
          <p:nvPr/>
        </p:nvSpPr>
        <p:spPr>
          <a:xfrm>
            <a:off x="2406009" y="2437754"/>
            <a:ext cx="7365762" cy="557039"/>
          </a:xfrm>
          <a:prstGeom prst="rect">
            <a:avLst/>
          </a:prstGeom>
          <a:noFill/>
        </p:spPr>
        <p:txBody>
          <a:bodyPr wrap="square" lIns="109687" tIns="54846" rIns="109687" bIns="5484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900" b="0" i="0" u="none" strike="noStrike" kern="1200" cap="none" spc="0" normalizeH="0" baseline="0" noProof="0" dirty="0">
                <a:ln>
                  <a:noFill/>
                </a:ln>
                <a:solidFill>
                  <a:srgbClr val="9D90A0">
                    <a:lumMod val="50000"/>
                  </a:srgbClr>
                </a:solidFill>
                <a:effectLst/>
                <a:uLnTx/>
                <a:uFillTx/>
                <a:latin typeface="Calibri"/>
                <a:ea typeface="+mn-ea"/>
                <a:cs typeface="+mn-cs"/>
              </a:rPr>
              <a:t>About User Access Reviews!</a:t>
            </a:r>
          </a:p>
        </p:txBody>
      </p:sp>
      <p:pic>
        <p:nvPicPr>
          <p:cNvPr id="8" name="Picture 7">
            <a:extLst>
              <a:ext uri="{FF2B5EF4-FFF2-40B4-BE49-F238E27FC236}">
                <a16:creationId xmlns:a16="http://schemas.microsoft.com/office/drawing/2014/main" id="{87BF2FB7-77C6-4C3E-AD41-E3D3F0B2A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771771" y="3389064"/>
            <a:ext cx="1318260" cy="333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74738E86-555B-4E5F-8DFB-B13D1FD1FA8C}"/>
              </a:ext>
            </a:extLst>
          </p:cNvPr>
          <p:cNvSpPr/>
          <p:nvPr/>
        </p:nvSpPr>
        <p:spPr>
          <a:xfrm>
            <a:off x="11090031" y="6024880"/>
            <a:ext cx="1101969" cy="541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a:extLst>
              <a:ext uri="{FF2B5EF4-FFF2-40B4-BE49-F238E27FC236}">
                <a16:creationId xmlns:a16="http://schemas.microsoft.com/office/drawing/2014/main" id="{5D7B8FDE-63B3-C200-0BA6-90C69B62801F}"/>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236454" y="4113931"/>
            <a:ext cx="590192" cy="323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erson wearing a suit and tie smiling at the camera&#10;&#10;Description automatically generated">
            <a:extLst>
              <a:ext uri="{FF2B5EF4-FFF2-40B4-BE49-F238E27FC236}">
                <a16:creationId xmlns:a16="http://schemas.microsoft.com/office/drawing/2014/main" id="{7AE56F3D-2B42-943E-A896-BE8A427E9431}"/>
              </a:ext>
            </a:extLst>
          </p:cNvPr>
          <p:cNvPicPr>
            <a:picLocks noChangeAspect="1"/>
          </p:cNvPicPr>
          <p:nvPr/>
        </p:nvPicPr>
        <p:blipFill rotWithShape="1">
          <a:blip r:embed="rId5"/>
          <a:srcRect t="7200" b="22800"/>
          <a:stretch/>
        </p:blipFill>
        <p:spPr>
          <a:xfrm>
            <a:off x="-1" y="3429000"/>
            <a:ext cx="2988373" cy="3137792"/>
          </a:xfrm>
          <a:prstGeom prst="rect">
            <a:avLst/>
          </a:prstGeom>
        </p:spPr>
      </p:pic>
      <p:pic>
        <p:nvPicPr>
          <p:cNvPr id="3" name="Picture 2">
            <a:extLst>
              <a:ext uri="{FF2B5EF4-FFF2-40B4-BE49-F238E27FC236}">
                <a16:creationId xmlns:a16="http://schemas.microsoft.com/office/drawing/2014/main" id="{A16C4357-D76D-9DCD-0627-0C0AF5FAB044}"/>
              </a:ext>
            </a:extLst>
          </p:cNvPr>
          <p:cNvPicPr>
            <a:picLocks noChangeAspect="1"/>
          </p:cNvPicPr>
          <p:nvPr/>
        </p:nvPicPr>
        <p:blipFill>
          <a:blip r:embed="rId6"/>
          <a:stretch>
            <a:fillRect/>
          </a:stretch>
        </p:blipFill>
        <p:spPr>
          <a:xfrm>
            <a:off x="4236454" y="5395738"/>
            <a:ext cx="589787" cy="365760"/>
          </a:xfrm>
          <a:prstGeom prst="rect">
            <a:avLst/>
          </a:prstGeom>
        </p:spPr>
      </p:pic>
    </p:spTree>
    <p:extLst>
      <p:ext uri="{BB962C8B-B14F-4D97-AF65-F5344CB8AC3E}">
        <p14:creationId xmlns:p14="http://schemas.microsoft.com/office/powerpoint/2010/main" val="2824854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BF170-CF25-40DC-8CA6-670CCBE3C856}"/>
              </a:ext>
            </a:extLst>
          </p:cNvPr>
          <p:cNvSpPr>
            <a:spLocks noGrp="1"/>
          </p:cNvSpPr>
          <p:nvPr>
            <p:ph type="title"/>
          </p:nvPr>
        </p:nvSpPr>
        <p:spPr/>
        <p:txBody>
          <a:bodyPr/>
          <a:lstStyle/>
          <a:p>
            <a:r>
              <a:rPr lang="en-US" dirty="0"/>
              <a:t>First Bank of Nowhere</a:t>
            </a:r>
          </a:p>
        </p:txBody>
      </p:sp>
      <p:pic>
        <p:nvPicPr>
          <p:cNvPr id="5" name="Picture 6" descr="A group of people posing for the camera&#10;&#10;Description automatically generated">
            <a:extLst>
              <a:ext uri="{FF2B5EF4-FFF2-40B4-BE49-F238E27FC236}">
                <a16:creationId xmlns:a16="http://schemas.microsoft.com/office/drawing/2014/main" id="{42B68A3A-06DF-458B-9AB9-19F9510C19C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353" y="2463177"/>
            <a:ext cx="11470047" cy="31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B95FB91F-9B23-45B4-BC95-25A23047E3F5}"/>
              </a:ext>
            </a:extLst>
          </p:cNvPr>
          <p:cNvCxnSpPr/>
          <p:nvPr/>
        </p:nvCxnSpPr>
        <p:spPr>
          <a:xfrm>
            <a:off x="204537" y="5748277"/>
            <a:ext cx="11718758"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56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8435A586-4723-49C8-B47A-84850B03F3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60" y="79697"/>
            <a:ext cx="11926110" cy="6642116"/>
          </a:xfrm>
          <a:prstGeom prst="rect">
            <a:avLst/>
          </a:prstGeom>
        </p:spPr>
      </p:pic>
    </p:spTree>
    <p:extLst>
      <p:ext uri="{BB962C8B-B14F-4D97-AF65-F5344CB8AC3E}">
        <p14:creationId xmlns:p14="http://schemas.microsoft.com/office/powerpoint/2010/main" val="1165688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73C2AE36-BC1E-480E-A591-C9FE392C9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32" y="89425"/>
            <a:ext cx="11984477" cy="6671298"/>
          </a:xfrm>
          <a:prstGeom prst="rect">
            <a:avLst/>
          </a:prstGeom>
        </p:spPr>
      </p:pic>
      <p:pic>
        <p:nvPicPr>
          <p:cNvPr id="2" name="Picture 2">
            <a:extLst>
              <a:ext uri="{FF2B5EF4-FFF2-40B4-BE49-F238E27FC236}">
                <a16:creationId xmlns:a16="http://schemas.microsoft.com/office/drawing/2014/main" id="{5E8F8676-6BF5-2236-1850-E2FFB4738C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3624" y="933498"/>
            <a:ext cx="5635153" cy="498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435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49DE3-D947-DBFB-A19F-F4AA323E8B20}"/>
              </a:ext>
            </a:extLst>
          </p:cNvPr>
          <p:cNvSpPr>
            <a:spLocks noGrp="1"/>
          </p:cNvSpPr>
          <p:nvPr>
            <p:ph type="title"/>
          </p:nvPr>
        </p:nvSpPr>
        <p:spPr/>
        <p:txBody>
          <a:bodyPr>
            <a:normAutofit/>
          </a:bodyPr>
          <a:lstStyle/>
          <a:p>
            <a:pPr marL="0" marR="0" lvl="0" indent="0" defTabSz="843182"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dirty="0"/>
              <a:t>Access Creep</a:t>
            </a:r>
            <a:br>
              <a:rPr lang="en-US" dirty="0"/>
            </a:br>
            <a:r>
              <a:rPr kumimoji="0" lang="en-US" sz="1800" b="1" i="0" u="none" strike="noStrike" kern="1200" cap="none" spc="0" normalizeH="0" baseline="0" noProof="0" dirty="0">
                <a:ln>
                  <a:noFill/>
                </a:ln>
                <a:solidFill>
                  <a:srgbClr val="0E121D"/>
                </a:solidFill>
                <a:effectLst/>
                <a:uLnTx/>
                <a:uFillTx/>
                <a:latin typeface="Sohne-Halbfett"/>
                <a:ea typeface="+mn-ea"/>
                <a:cs typeface="+mn-cs"/>
              </a:rPr>
              <a:t>Alias Privilege Creep or Entitlement Creep</a:t>
            </a:r>
            <a:endParaRPr lang="en-US" dirty="0"/>
          </a:p>
        </p:txBody>
      </p:sp>
      <p:sp>
        <p:nvSpPr>
          <p:cNvPr id="3" name="Content Placeholder 2">
            <a:extLst>
              <a:ext uri="{FF2B5EF4-FFF2-40B4-BE49-F238E27FC236}">
                <a16:creationId xmlns:a16="http://schemas.microsoft.com/office/drawing/2014/main" id="{25F0187C-BE97-DC2F-A979-E98088AB4371}"/>
              </a:ext>
            </a:extLst>
          </p:cNvPr>
          <p:cNvSpPr>
            <a:spLocks noGrp="1"/>
          </p:cNvSpPr>
          <p:nvPr>
            <p:ph idx="1"/>
          </p:nvPr>
        </p:nvSpPr>
        <p:spPr>
          <a:xfrm>
            <a:off x="609600" y="1600211"/>
            <a:ext cx="10972800" cy="1671310"/>
          </a:xfrm>
        </p:spPr>
        <p:txBody>
          <a:bodyPr/>
          <a:lstStyle/>
          <a:p>
            <a:pPr marL="0" indent="0">
              <a:buNone/>
            </a:pPr>
            <a:r>
              <a:rPr lang="en-US" sz="1800" b="1" dirty="0">
                <a:solidFill>
                  <a:srgbClr val="0E121D"/>
                </a:solidFill>
                <a:latin typeface="Sohne-Halbfett"/>
              </a:rPr>
              <a:t>We change:</a:t>
            </a:r>
          </a:p>
          <a:p>
            <a:r>
              <a:rPr lang="en-US" sz="1800" b="1" dirty="0">
                <a:solidFill>
                  <a:srgbClr val="0E121D"/>
                </a:solidFill>
                <a:latin typeface="Sohne-Halbfett"/>
              </a:rPr>
              <a:t>Job Changes:</a:t>
            </a:r>
            <a:r>
              <a:rPr lang="en-US" sz="1800" b="0" dirty="0">
                <a:solidFill>
                  <a:srgbClr val="2A3140"/>
                </a:solidFill>
                <a:latin typeface="Sohne-Buch"/>
              </a:rPr>
              <a:t> When employees change roles or departments within an organization, they may retain access privileges from their previous positions, even if those privileges are no longer relevant to their new roles.</a:t>
            </a:r>
          </a:p>
          <a:p>
            <a:r>
              <a:rPr lang="en-US" sz="1800" b="1" dirty="0">
                <a:solidFill>
                  <a:srgbClr val="0E121D"/>
                </a:solidFill>
                <a:latin typeface="Sohne-Halbfett"/>
              </a:rPr>
              <a:t>Temporary Permissions:</a:t>
            </a:r>
            <a:r>
              <a:rPr lang="en-US" sz="1800" b="0" dirty="0">
                <a:solidFill>
                  <a:srgbClr val="2A3140"/>
                </a:solidFill>
                <a:latin typeface="Sohne-Buch"/>
              </a:rPr>
              <a:t> Temporary access permissions granted for specific projects or tasks may not be revoked once the project is completed, leading to unnecessary access.</a:t>
            </a:r>
          </a:p>
        </p:txBody>
      </p:sp>
      <p:sp>
        <p:nvSpPr>
          <p:cNvPr id="5" name="TextBox 4">
            <a:extLst>
              <a:ext uri="{FF2B5EF4-FFF2-40B4-BE49-F238E27FC236}">
                <a16:creationId xmlns:a16="http://schemas.microsoft.com/office/drawing/2014/main" id="{69BFFDF1-955C-22F2-270D-072ACF8EA5B6}"/>
              </a:ext>
            </a:extLst>
          </p:cNvPr>
          <p:cNvSpPr txBox="1"/>
          <p:nvPr/>
        </p:nvSpPr>
        <p:spPr>
          <a:xfrm>
            <a:off x="609600" y="3454094"/>
            <a:ext cx="10972800" cy="2474524"/>
          </a:xfrm>
          <a:prstGeom prst="rect">
            <a:avLst/>
          </a:prstGeom>
          <a:noFill/>
        </p:spPr>
        <p:txBody>
          <a:bodyPr wrap="square">
            <a:spAutoFit/>
          </a:bodyPr>
          <a:lstStyle/>
          <a:p>
            <a:pPr marR="0" lvl="0" algn="l" defTabSz="843182" rtl="0" eaLnBrk="1" fontAlgn="auto" latinLnBrk="0" hangingPunct="1">
              <a:lnSpc>
                <a:spcPct val="100000"/>
              </a:lnSpc>
              <a:spcBef>
                <a:spcPct val="20000"/>
              </a:spcBef>
              <a:spcAft>
                <a:spcPts val="0"/>
              </a:spcAft>
              <a:buClrTx/>
              <a:buSzTx/>
              <a:tabLst/>
              <a:defRPr/>
            </a:pPr>
            <a:r>
              <a:rPr kumimoji="0" lang="en-US" sz="1800" b="1" i="0" u="none" strike="noStrike" kern="1200" cap="none" spc="0" normalizeH="0" baseline="0" noProof="0" dirty="0">
                <a:ln>
                  <a:noFill/>
                </a:ln>
                <a:solidFill>
                  <a:srgbClr val="0E121D"/>
                </a:solidFill>
                <a:effectLst/>
                <a:uLnTx/>
                <a:uFillTx/>
                <a:latin typeface="Sohne-Halbfett"/>
                <a:ea typeface="+mn-ea"/>
                <a:cs typeface="+mn-cs"/>
              </a:rPr>
              <a:t>So we need:</a:t>
            </a: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E121D"/>
                </a:solidFill>
                <a:effectLst/>
                <a:uLnTx/>
                <a:uFillTx/>
                <a:latin typeface="Sohne-Halbfett"/>
                <a:ea typeface="+mn-ea"/>
                <a:cs typeface="+mn-cs"/>
              </a:rPr>
              <a:t>Access Review:</a:t>
            </a:r>
            <a:r>
              <a:rPr kumimoji="0" lang="en-US" sz="1800" b="0" i="0" u="none" strike="noStrike" kern="1200" cap="none" spc="0" normalizeH="0" baseline="0" noProof="0" dirty="0">
                <a:ln>
                  <a:noFill/>
                </a:ln>
                <a:solidFill>
                  <a:srgbClr val="2A3140"/>
                </a:solidFill>
                <a:effectLst/>
                <a:uLnTx/>
                <a:uFillTx/>
                <a:latin typeface="Sohne-Buch"/>
                <a:ea typeface="+mn-ea"/>
                <a:cs typeface="+mn-cs"/>
              </a:rPr>
              <a:t> If access reviews and audits are infrequent or poorly managed, users may continue to have access rights they no longer require.</a:t>
            </a: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E121D"/>
                </a:solidFill>
                <a:effectLst/>
                <a:uLnTx/>
                <a:uFillTx/>
                <a:latin typeface="Sohne-Halbfett"/>
                <a:ea typeface="+mn-ea"/>
                <a:cs typeface="+mn-cs"/>
              </a:rPr>
              <a:t>Clear Access Policies:</a:t>
            </a:r>
            <a:r>
              <a:rPr kumimoji="0" lang="en-US" sz="1800" b="0" i="0" u="none" strike="noStrike" kern="1200" cap="none" spc="0" normalizeH="0" baseline="0" noProof="0" dirty="0">
                <a:ln>
                  <a:noFill/>
                </a:ln>
                <a:solidFill>
                  <a:srgbClr val="2A3140"/>
                </a:solidFill>
                <a:effectLst/>
                <a:uLnTx/>
                <a:uFillTx/>
                <a:latin typeface="Sohne-Buch"/>
                <a:ea typeface="+mn-ea"/>
                <a:cs typeface="+mn-cs"/>
              </a:rPr>
              <a:t> Ambiguous or loosely defined access policies can lead to misunderstandings about who should have access to what resources.</a:t>
            </a: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E121D"/>
                </a:solidFill>
                <a:effectLst/>
                <a:uLnTx/>
                <a:uFillTx/>
                <a:latin typeface="Sohne-Halbfett"/>
                <a:ea typeface="+mn-ea"/>
                <a:cs typeface="+mn-cs"/>
              </a:rPr>
              <a:t>Appropriate Controls:  </a:t>
            </a:r>
            <a:r>
              <a:rPr lang="en-US" dirty="0">
                <a:solidFill>
                  <a:srgbClr val="2A3140"/>
                </a:solidFill>
                <a:latin typeface="Sohne-Buch"/>
              </a:rPr>
              <a:t>If controls over Identity and Access do not match the risk, access often fails to meet standards such as least privilege, need-to-know, etc.  Some banks are investigating Identity and Access Management (IAM) tools, as identity and access are key principles of the NIST Zero Trust model.</a:t>
            </a:r>
          </a:p>
        </p:txBody>
      </p:sp>
      <p:sp>
        <p:nvSpPr>
          <p:cNvPr id="6" name="Cloud 5" descr="nd ">
            <a:extLst>
              <a:ext uri="{FF2B5EF4-FFF2-40B4-BE49-F238E27FC236}">
                <a16:creationId xmlns:a16="http://schemas.microsoft.com/office/drawing/2014/main" id="{B0840500-8EE4-F4F6-43CD-07223969FA58}"/>
              </a:ext>
            </a:extLst>
          </p:cNvPr>
          <p:cNvSpPr/>
          <p:nvPr/>
        </p:nvSpPr>
        <p:spPr>
          <a:xfrm>
            <a:off x="6096001" y="3429000"/>
            <a:ext cx="3408608" cy="2499618"/>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Or Job Descriptions?</a:t>
            </a:r>
          </a:p>
        </p:txBody>
      </p:sp>
    </p:spTree>
    <p:extLst>
      <p:ext uri="{BB962C8B-B14F-4D97-AF65-F5344CB8AC3E}">
        <p14:creationId xmlns:p14="http://schemas.microsoft.com/office/powerpoint/2010/main" val="364232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1+#ppt_w/2"/>
                                          </p:val>
                                        </p:tav>
                                        <p:tav tm="100000">
                                          <p:val>
                                            <p:strVal val="#ppt_x"/>
                                          </p:val>
                                        </p:tav>
                                      </p:tavLst>
                                    </p:anim>
                                    <p:anim calcmode="lin" valueType="num">
                                      <p:cBhvr additive="base">
                                        <p:cTn id="12"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C1021-0058-87AA-63AF-88A64C7553DB}"/>
              </a:ext>
            </a:extLst>
          </p:cNvPr>
          <p:cNvSpPr>
            <a:spLocks noGrp="1"/>
          </p:cNvSpPr>
          <p:nvPr>
            <p:ph type="title"/>
          </p:nvPr>
        </p:nvSpPr>
        <p:spPr/>
        <p:txBody>
          <a:bodyPr/>
          <a:lstStyle/>
          <a:p>
            <a:r>
              <a:rPr lang="en-US" dirty="0"/>
              <a:t>Access Creep Risks</a:t>
            </a:r>
          </a:p>
        </p:txBody>
      </p:sp>
      <p:sp>
        <p:nvSpPr>
          <p:cNvPr id="3" name="Content Placeholder 2">
            <a:extLst>
              <a:ext uri="{FF2B5EF4-FFF2-40B4-BE49-F238E27FC236}">
                <a16:creationId xmlns:a16="http://schemas.microsoft.com/office/drawing/2014/main" id="{38E56BFE-CC9A-C2AE-3F52-510C1C93E75D}"/>
              </a:ext>
            </a:extLst>
          </p:cNvPr>
          <p:cNvSpPr>
            <a:spLocks noGrp="1"/>
          </p:cNvSpPr>
          <p:nvPr>
            <p:ph idx="1"/>
          </p:nvPr>
        </p:nvSpPr>
        <p:spPr/>
        <p:txBody>
          <a:bodyPr/>
          <a:lstStyle/>
          <a:p>
            <a:r>
              <a:rPr lang="en-US" sz="1800" b="1" dirty="0">
                <a:solidFill>
                  <a:srgbClr val="0E121D"/>
                </a:solidFill>
                <a:latin typeface="Sohne-Halbfett"/>
              </a:rPr>
              <a:t>Security Risks:</a:t>
            </a:r>
            <a:r>
              <a:rPr lang="en-US" sz="1800" b="0" dirty="0">
                <a:solidFill>
                  <a:srgbClr val="2A3140"/>
                </a:solidFill>
                <a:latin typeface="Sohne-Buch"/>
              </a:rPr>
              <a:t> Excessive access privileges increase the organization's vulnerability to security breaches, as users with unnecessary access could accidentally or maliciously misuse their permissions.</a:t>
            </a:r>
          </a:p>
          <a:p>
            <a:r>
              <a:rPr lang="en-US" sz="1800" b="1" dirty="0">
                <a:solidFill>
                  <a:srgbClr val="0E121D"/>
                </a:solidFill>
                <a:latin typeface="Sohne-Halbfett"/>
              </a:rPr>
              <a:t>Data Leakage:</a:t>
            </a:r>
            <a:r>
              <a:rPr lang="en-US" sz="1800" b="0" dirty="0">
                <a:solidFill>
                  <a:srgbClr val="2A3140"/>
                </a:solidFill>
                <a:latin typeface="Sohne-Buch"/>
              </a:rPr>
              <a:t> Users with more access than needed might unintentionally access, modify, or share sensitive data, potentially leading to data breaches or compliance violations.</a:t>
            </a:r>
          </a:p>
          <a:p>
            <a:r>
              <a:rPr lang="en-US" sz="1800" b="1" dirty="0">
                <a:solidFill>
                  <a:srgbClr val="0E121D"/>
                </a:solidFill>
                <a:latin typeface="Sohne-Halbfett"/>
              </a:rPr>
              <a:t>Compliance Issues:</a:t>
            </a:r>
            <a:r>
              <a:rPr lang="en-US" sz="1800" b="0" dirty="0">
                <a:solidFill>
                  <a:srgbClr val="2A3140"/>
                </a:solidFill>
                <a:latin typeface="Sohne-Buch"/>
              </a:rPr>
              <a:t> Organizations subject to regulatory requirements (e.g., GDPR, HIPAA, SOX) may fail compliance audits if they cannot demonstrate proper access control and periodic access reviews.</a:t>
            </a:r>
          </a:p>
          <a:p>
            <a:r>
              <a:rPr lang="en-US" sz="1800" b="1" dirty="0">
                <a:solidFill>
                  <a:srgbClr val="0E121D"/>
                </a:solidFill>
                <a:latin typeface="Sohne-Halbfett"/>
              </a:rPr>
              <a:t>Complexity:</a:t>
            </a:r>
            <a:r>
              <a:rPr lang="en-US" sz="1800" b="0" dirty="0">
                <a:solidFill>
                  <a:srgbClr val="2A3140"/>
                </a:solidFill>
                <a:latin typeface="Sohne-Buch"/>
              </a:rPr>
              <a:t> Managing access for a large number of users with excessive permissions can become administratively complex and resource-intensive.</a:t>
            </a:r>
            <a:endParaRPr lang="en-US" dirty="0"/>
          </a:p>
        </p:txBody>
      </p:sp>
    </p:spTree>
    <p:extLst>
      <p:ext uri="{BB962C8B-B14F-4D97-AF65-F5344CB8AC3E}">
        <p14:creationId xmlns:p14="http://schemas.microsoft.com/office/powerpoint/2010/main" val="2265984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A9D09-320B-9EEE-DDA2-ACEE48FEAAF0}"/>
              </a:ext>
            </a:extLst>
          </p:cNvPr>
          <p:cNvSpPr>
            <a:spLocks noGrp="1"/>
          </p:cNvSpPr>
          <p:nvPr>
            <p:ph type="title"/>
          </p:nvPr>
        </p:nvSpPr>
        <p:spPr/>
        <p:txBody>
          <a:bodyPr/>
          <a:lstStyle/>
          <a:p>
            <a:r>
              <a:rPr lang="en-US" dirty="0"/>
              <a:t>Access Creep Mitigation</a:t>
            </a:r>
          </a:p>
        </p:txBody>
      </p:sp>
      <p:sp>
        <p:nvSpPr>
          <p:cNvPr id="3" name="Content Placeholder 2">
            <a:extLst>
              <a:ext uri="{FF2B5EF4-FFF2-40B4-BE49-F238E27FC236}">
                <a16:creationId xmlns:a16="http://schemas.microsoft.com/office/drawing/2014/main" id="{4FE346A0-725F-6373-392B-921BEAF614C6}"/>
              </a:ext>
            </a:extLst>
          </p:cNvPr>
          <p:cNvSpPr>
            <a:spLocks noGrp="1"/>
          </p:cNvSpPr>
          <p:nvPr>
            <p:ph idx="1"/>
          </p:nvPr>
        </p:nvSpPr>
        <p:spPr/>
        <p:txBody>
          <a:bodyPr/>
          <a:lstStyle/>
          <a:p>
            <a:r>
              <a:rPr lang="en-US" sz="1800" dirty="0">
                <a:solidFill>
                  <a:srgbClr val="2A3140"/>
                </a:solidFill>
                <a:latin typeface="Sohne-Buch"/>
              </a:rPr>
              <a:t>Regular access reviews to identify and remove unnecessary access.</a:t>
            </a:r>
          </a:p>
          <a:p>
            <a:r>
              <a:rPr lang="en-US" sz="1800" dirty="0">
                <a:solidFill>
                  <a:srgbClr val="2A3140"/>
                </a:solidFill>
                <a:latin typeface="Sohne-Buch"/>
              </a:rPr>
              <a:t>Implementing the principle of least privilege (PoLP), which means users should have the minimum access necessary to perform their job functions.</a:t>
            </a:r>
          </a:p>
          <a:p>
            <a:r>
              <a:rPr lang="en-US" sz="1800" dirty="0">
                <a:solidFill>
                  <a:srgbClr val="2A3140"/>
                </a:solidFill>
                <a:latin typeface="Sohne-Buch"/>
              </a:rPr>
              <a:t>Clearly defining and documenting access policies and procedures.</a:t>
            </a:r>
          </a:p>
          <a:p>
            <a:r>
              <a:rPr lang="en-US" sz="1800" dirty="0">
                <a:solidFill>
                  <a:srgbClr val="2A3140"/>
                </a:solidFill>
                <a:latin typeface="Sohne-Buch"/>
              </a:rPr>
              <a:t>Utilizing automated provisioning and deprovisioning systems to grant and revoke access based on roles and responsibilities.</a:t>
            </a:r>
          </a:p>
          <a:p>
            <a:r>
              <a:rPr lang="en-US" sz="1800" dirty="0">
                <a:solidFill>
                  <a:srgbClr val="2A3140"/>
                </a:solidFill>
                <a:latin typeface="Sohne-Buch"/>
              </a:rPr>
              <a:t>Training employees and raising awareness about access control and security best practices.</a:t>
            </a:r>
          </a:p>
          <a:p>
            <a:r>
              <a:rPr lang="en-US" sz="1800" dirty="0">
                <a:solidFill>
                  <a:srgbClr val="2A3140"/>
                </a:solidFill>
                <a:latin typeface="Sohne-Buch"/>
              </a:rPr>
              <a:t>Insisting that Access Authorization Review is a Management, not an IT, duty.</a:t>
            </a:r>
          </a:p>
          <a:p>
            <a:endParaRPr lang="en-US" dirty="0"/>
          </a:p>
        </p:txBody>
      </p:sp>
      <p:sp>
        <p:nvSpPr>
          <p:cNvPr id="4" name="Rectangle 3">
            <a:extLst>
              <a:ext uri="{FF2B5EF4-FFF2-40B4-BE49-F238E27FC236}">
                <a16:creationId xmlns:a16="http://schemas.microsoft.com/office/drawing/2014/main" id="{C860F8BD-ACF4-956C-A66F-8928557EB18A}"/>
              </a:ext>
            </a:extLst>
          </p:cNvPr>
          <p:cNvSpPr/>
          <p:nvPr/>
        </p:nvSpPr>
        <p:spPr>
          <a:xfrm>
            <a:off x="965200" y="1600210"/>
            <a:ext cx="1493520" cy="350510"/>
          </a:xfrm>
          <a:prstGeom prst="rect">
            <a:avLst/>
          </a:prstGeom>
          <a:solidFill>
            <a:schemeClr val="accent1">
              <a:lumMod val="40000"/>
              <a:lumOff val="60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496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93EFE4-9225-3EC3-5AA5-327827A013DA}"/>
              </a:ext>
            </a:extLst>
          </p:cNvPr>
          <p:cNvPicPr>
            <a:picLocks noChangeAspect="1"/>
          </p:cNvPicPr>
          <p:nvPr/>
        </p:nvPicPr>
        <p:blipFill>
          <a:blip r:embed="rId2"/>
          <a:stretch>
            <a:fillRect/>
          </a:stretch>
        </p:blipFill>
        <p:spPr>
          <a:xfrm>
            <a:off x="0" y="5881982"/>
            <a:ext cx="12192000" cy="1052218"/>
          </a:xfrm>
          <a:prstGeom prst="rect">
            <a:avLst/>
          </a:prstGeom>
        </p:spPr>
      </p:pic>
      <p:sp>
        <p:nvSpPr>
          <p:cNvPr id="4" name="Title 3">
            <a:extLst>
              <a:ext uri="{FF2B5EF4-FFF2-40B4-BE49-F238E27FC236}">
                <a16:creationId xmlns:a16="http://schemas.microsoft.com/office/drawing/2014/main" id="{12208AA8-AECE-0DB4-8C02-52F0C919F026}"/>
              </a:ext>
            </a:extLst>
          </p:cNvPr>
          <p:cNvSpPr>
            <a:spLocks noGrp="1"/>
          </p:cNvSpPr>
          <p:nvPr>
            <p:ph type="title"/>
          </p:nvPr>
        </p:nvSpPr>
        <p:spPr>
          <a:xfrm>
            <a:off x="609600" y="2428558"/>
            <a:ext cx="10972800" cy="1143000"/>
          </a:xfrm>
        </p:spPr>
        <p:txBody>
          <a:bodyPr/>
          <a:lstStyle/>
          <a:p>
            <a:r>
              <a:rPr lang="en-US" dirty="0"/>
              <a:t>What does the FFIEC say?</a:t>
            </a:r>
          </a:p>
        </p:txBody>
      </p:sp>
    </p:spTree>
    <p:extLst>
      <p:ext uri="{BB962C8B-B14F-4D97-AF65-F5344CB8AC3E}">
        <p14:creationId xmlns:p14="http://schemas.microsoft.com/office/powerpoint/2010/main" val="1163486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F7016E-19A6-8219-CB5A-F975138E523C}"/>
              </a:ext>
            </a:extLst>
          </p:cNvPr>
          <p:cNvSpPr/>
          <p:nvPr/>
        </p:nvSpPr>
        <p:spPr>
          <a:xfrm>
            <a:off x="11145520" y="213360"/>
            <a:ext cx="1046480" cy="924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3593EFE4-9225-3EC3-5AA5-327827A013DA}"/>
              </a:ext>
            </a:extLst>
          </p:cNvPr>
          <p:cNvPicPr>
            <a:picLocks noChangeAspect="1"/>
          </p:cNvPicPr>
          <p:nvPr/>
        </p:nvPicPr>
        <p:blipFill>
          <a:blip r:embed="rId3"/>
          <a:stretch>
            <a:fillRect/>
          </a:stretch>
        </p:blipFill>
        <p:spPr>
          <a:xfrm>
            <a:off x="0" y="5881982"/>
            <a:ext cx="12192000" cy="1052218"/>
          </a:xfrm>
          <a:prstGeom prst="rect">
            <a:avLst/>
          </a:prstGeom>
        </p:spPr>
      </p:pic>
      <p:pic>
        <p:nvPicPr>
          <p:cNvPr id="8" name="Picture 7">
            <a:extLst>
              <a:ext uri="{FF2B5EF4-FFF2-40B4-BE49-F238E27FC236}">
                <a16:creationId xmlns:a16="http://schemas.microsoft.com/office/drawing/2014/main" id="{15578606-AEE1-3D8C-4989-FC04E4BC574B}"/>
              </a:ext>
            </a:extLst>
          </p:cNvPr>
          <p:cNvPicPr>
            <a:picLocks noChangeAspect="1"/>
          </p:cNvPicPr>
          <p:nvPr/>
        </p:nvPicPr>
        <p:blipFill>
          <a:blip r:embed="rId4"/>
          <a:stretch>
            <a:fillRect/>
          </a:stretch>
        </p:blipFill>
        <p:spPr>
          <a:xfrm>
            <a:off x="132079" y="264160"/>
            <a:ext cx="11454355" cy="5617822"/>
          </a:xfrm>
          <a:prstGeom prst="rect">
            <a:avLst/>
          </a:prstGeom>
        </p:spPr>
      </p:pic>
    </p:spTree>
    <p:extLst>
      <p:ext uri="{BB962C8B-B14F-4D97-AF65-F5344CB8AC3E}">
        <p14:creationId xmlns:p14="http://schemas.microsoft.com/office/powerpoint/2010/main" val="1044198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AED74-F914-9B46-82B7-A50672F145BB}"/>
              </a:ext>
            </a:extLst>
          </p:cNvPr>
          <p:cNvSpPr>
            <a:spLocks noGrp="1"/>
          </p:cNvSpPr>
          <p:nvPr>
            <p:ph type="title"/>
          </p:nvPr>
        </p:nvSpPr>
        <p:spPr/>
        <p:txBody>
          <a:bodyPr/>
          <a:lstStyle/>
          <a:p>
            <a:r>
              <a:rPr lang="en-US" dirty="0"/>
              <a:t>High Risk Users</a:t>
            </a:r>
          </a:p>
        </p:txBody>
      </p:sp>
      <p:sp>
        <p:nvSpPr>
          <p:cNvPr id="3" name="Content Placeholder 2">
            <a:extLst>
              <a:ext uri="{FF2B5EF4-FFF2-40B4-BE49-F238E27FC236}">
                <a16:creationId xmlns:a16="http://schemas.microsoft.com/office/drawing/2014/main" id="{832A7EED-9D65-6230-F56A-2E2DF5DE6648}"/>
              </a:ext>
            </a:extLst>
          </p:cNvPr>
          <p:cNvSpPr>
            <a:spLocks noGrp="1"/>
          </p:cNvSpPr>
          <p:nvPr>
            <p:ph idx="1"/>
          </p:nvPr>
        </p:nvSpPr>
        <p:spPr/>
        <p:txBody>
          <a:bodyPr/>
          <a:lstStyle/>
          <a:p>
            <a:pPr marL="0" indent="0">
              <a:buNone/>
            </a:pPr>
            <a:r>
              <a:rPr lang="en-US" sz="2400" dirty="0">
                <a:effectLst/>
                <a:latin typeface="Times New Roman" panose="02020603050405020304" pitchFamily="18" charset="0"/>
                <a:ea typeface="Times New Roman" panose="02020603050405020304" pitchFamily="18" charset="0"/>
              </a:rPr>
              <a:t>High-Risk User Identification. Identify users who represent a high risk and for which</a:t>
            </a:r>
          </a:p>
          <a:p>
            <a:pPr marL="0" indent="0">
              <a:buNone/>
            </a:pPr>
            <a:r>
              <a:rPr lang="en-US" sz="2400" dirty="0">
                <a:effectLst/>
                <a:latin typeface="Times New Roman" panose="02020603050405020304" pitchFamily="18" charset="0"/>
                <a:ea typeface="Times New Roman" panose="02020603050405020304" pitchFamily="18" charset="0"/>
              </a:rPr>
              <a:t>enhanced authentication controls are warranted to protect information systems. Elements considered when identifying high-risk users have included: access to critical systems and data; privileged users, including security administrators; remote access to information systems; and key positions such as senior management. For purposes of this Guidance, this subset of users that warrant enhanced controls are referred to as “high-risk users.”</a:t>
            </a:r>
          </a:p>
          <a:p>
            <a:pPr marL="0" indent="0">
              <a:buNone/>
            </a:pPr>
            <a:r>
              <a:rPr lang="en-US" sz="2400" dirty="0">
                <a:effectLst/>
                <a:latin typeface="Times New Roman" panose="02020603050405020304" pitchFamily="18" charset="0"/>
                <a:ea typeface="Times New Roman" panose="02020603050405020304" pitchFamily="18" charset="0"/>
              </a:rPr>
              <a:t> </a:t>
            </a:r>
            <a:endParaRPr lang="en-US" dirty="0"/>
          </a:p>
        </p:txBody>
      </p:sp>
      <p:pic>
        <p:nvPicPr>
          <p:cNvPr id="4" name="Picture 3">
            <a:extLst>
              <a:ext uri="{FF2B5EF4-FFF2-40B4-BE49-F238E27FC236}">
                <a16:creationId xmlns:a16="http://schemas.microsoft.com/office/drawing/2014/main" id="{6A09D69C-EBB5-BEEC-2B0E-FDB32C3498AA}"/>
              </a:ext>
            </a:extLst>
          </p:cNvPr>
          <p:cNvPicPr>
            <a:picLocks noChangeAspect="1"/>
          </p:cNvPicPr>
          <p:nvPr/>
        </p:nvPicPr>
        <p:blipFill>
          <a:blip r:embed="rId3"/>
          <a:stretch>
            <a:fillRect/>
          </a:stretch>
        </p:blipFill>
        <p:spPr>
          <a:xfrm>
            <a:off x="0" y="5881982"/>
            <a:ext cx="12192000" cy="1052218"/>
          </a:xfrm>
          <a:prstGeom prst="rect">
            <a:avLst/>
          </a:prstGeom>
        </p:spPr>
      </p:pic>
      <p:sp>
        <p:nvSpPr>
          <p:cNvPr id="5" name="Explosion: 14 Points 4">
            <a:extLst>
              <a:ext uri="{FF2B5EF4-FFF2-40B4-BE49-F238E27FC236}">
                <a16:creationId xmlns:a16="http://schemas.microsoft.com/office/drawing/2014/main" id="{86468A2C-BC91-9B89-E85D-8F37B3136BC5}"/>
              </a:ext>
            </a:extLst>
          </p:cNvPr>
          <p:cNvSpPr/>
          <p:nvPr/>
        </p:nvSpPr>
        <p:spPr>
          <a:xfrm>
            <a:off x="7650480" y="3119120"/>
            <a:ext cx="4328160" cy="346424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Anybody doing this?</a:t>
            </a:r>
          </a:p>
        </p:txBody>
      </p:sp>
    </p:spTree>
    <p:extLst>
      <p:ext uri="{BB962C8B-B14F-4D97-AF65-F5344CB8AC3E}">
        <p14:creationId xmlns:p14="http://schemas.microsoft.com/office/powerpoint/2010/main" val="315139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92B14-97EB-F75E-F5B8-73AE2C7105DB}"/>
              </a:ext>
            </a:extLst>
          </p:cNvPr>
          <p:cNvSpPr>
            <a:spLocks noGrp="1"/>
          </p:cNvSpPr>
          <p:nvPr>
            <p:ph type="title"/>
          </p:nvPr>
        </p:nvSpPr>
        <p:spPr>
          <a:xfrm>
            <a:off x="609600" y="274638"/>
            <a:ext cx="3230880" cy="1143000"/>
          </a:xfrm>
        </p:spPr>
        <p:txBody>
          <a:bodyPr>
            <a:normAutofit/>
          </a:bodyPr>
          <a:lstStyle/>
          <a:p>
            <a:r>
              <a:rPr lang="en-US" dirty="0"/>
              <a:t>Summary:</a:t>
            </a:r>
          </a:p>
        </p:txBody>
      </p:sp>
      <p:sp>
        <p:nvSpPr>
          <p:cNvPr id="7" name="Arrow: Circular 6">
            <a:extLst>
              <a:ext uri="{FF2B5EF4-FFF2-40B4-BE49-F238E27FC236}">
                <a16:creationId xmlns:a16="http://schemas.microsoft.com/office/drawing/2014/main" id="{488158FC-CF30-2EE6-FA45-262D56088502}"/>
              </a:ext>
            </a:extLst>
          </p:cNvPr>
          <p:cNvSpPr/>
          <p:nvPr/>
        </p:nvSpPr>
        <p:spPr>
          <a:xfrm>
            <a:off x="5254891" y="373775"/>
            <a:ext cx="5177256" cy="5177256"/>
          </a:xfrm>
          <a:prstGeom prst="circularArrow">
            <a:avLst>
              <a:gd name="adj1" fmla="val 4668"/>
              <a:gd name="adj2" fmla="val 272909"/>
              <a:gd name="adj3" fmla="val 14034135"/>
              <a:gd name="adj4" fmla="val 17265148"/>
              <a:gd name="adj5" fmla="val 4847"/>
            </a:avLst>
          </a:prstGeom>
        </p:spPr>
        <p:style>
          <a:lnRef idx="0">
            <a:schemeClr val="dk2">
              <a:hueOff val="0"/>
              <a:satOff val="0"/>
              <a:lumOff val="0"/>
              <a:alphaOff val="0"/>
            </a:schemeClr>
          </a:lnRef>
          <a:fillRef idx="1">
            <a:schemeClr val="dk2">
              <a:tint val="40000"/>
              <a:hueOff val="0"/>
              <a:satOff val="0"/>
              <a:lumOff val="0"/>
              <a:alphaOff val="0"/>
            </a:schemeClr>
          </a:fillRef>
          <a:effectRef idx="1">
            <a:schemeClr val="dk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sp>
        <p:nvSpPr>
          <p:cNvPr id="8" name="Freeform: Shape 7">
            <a:extLst>
              <a:ext uri="{FF2B5EF4-FFF2-40B4-BE49-F238E27FC236}">
                <a16:creationId xmlns:a16="http://schemas.microsoft.com/office/drawing/2014/main" id="{14C4A854-2800-D3F0-EB02-461987ED7392}"/>
              </a:ext>
            </a:extLst>
          </p:cNvPr>
          <p:cNvSpPr/>
          <p:nvPr/>
        </p:nvSpPr>
        <p:spPr>
          <a:xfrm>
            <a:off x="8777943" y="157266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Onboarding</a:t>
            </a:r>
          </a:p>
        </p:txBody>
      </p:sp>
      <p:sp>
        <p:nvSpPr>
          <p:cNvPr id="9" name="Freeform: Shape 8">
            <a:extLst>
              <a:ext uri="{FF2B5EF4-FFF2-40B4-BE49-F238E27FC236}">
                <a16:creationId xmlns:a16="http://schemas.microsoft.com/office/drawing/2014/main" id="{C7D14A64-8F02-96D8-45D7-B58ADD6D119D}"/>
              </a:ext>
            </a:extLst>
          </p:cNvPr>
          <p:cNvSpPr/>
          <p:nvPr/>
        </p:nvSpPr>
        <p:spPr>
          <a:xfrm>
            <a:off x="8777943" y="3517988"/>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Use</a:t>
            </a:r>
          </a:p>
        </p:txBody>
      </p:sp>
      <p:sp>
        <p:nvSpPr>
          <p:cNvPr id="10" name="Freeform: Shape 9">
            <a:extLst>
              <a:ext uri="{FF2B5EF4-FFF2-40B4-BE49-F238E27FC236}">
                <a16:creationId xmlns:a16="http://schemas.microsoft.com/office/drawing/2014/main" id="{CF1C4BBB-4289-303F-16D7-46E26E9BE318}"/>
              </a:ext>
            </a:extLst>
          </p:cNvPr>
          <p:cNvSpPr/>
          <p:nvPr/>
        </p:nvSpPr>
        <p:spPr>
          <a:xfrm>
            <a:off x="4652982" y="351259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Review</a:t>
            </a:r>
          </a:p>
        </p:txBody>
      </p:sp>
      <p:sp>
        <p:nvSpPr>
          <p:cNvPr id="11" name="Freeform: Shape 10">
            <a:extLst>
              <a:ext uri="{FF2B5EF4-FFF2-40B4-BE49-F238E27FC236}">
                <a16:creationId xmlns:a16="http://schemas.microsoft.com/office/drawing/2014/main" id="{BF17688D-CFE2-EDCE-BA57-004290C6EEC6}"/>
              </a:ext>
            </a:extLst>
          </p:cNvPr>
          <p:cNvSpPr/>
          <p:nvPr/>
        </p:nvSpPr>
        <p:spPr>
          <a:xfrm>
            <a:off x="4652982" y="157266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Offboarding</a:t>
            </a:r>
          </a:p>
        </p:txBody>
      </p:sp>
    </p:spTree>
    <p:extLst>
      <p:ext uri="{BB962C8B-B14F-4D97-AF65-F5344CB8AC3E}">
        <p14:creationId xmlns:p14="http://schemas.microsoft.com/office/powerpoint/2010/main" val="4093195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D3F795E-DCE6-4516-B4CE-B6F1C2B6FB0E}"/>
              </a:ext>
            </a:extLst>
          </p:cNvPr>
          <p:cNvSpPr>
            <a:spLocks noGrp="1"/>
          </p:cNvSpPr>
          <p:nvPr>
            <p:ph type="ftr" sz="quarter" idx="1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SBS CyberSecurity, LLC www.sbscyber.com</a:t>
            </a:r>
            <a:endParaRPr kumimoji="0" lang="en-US" sz="3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075" name="Rectangle 3"/>
          <p:cNvSpPr>
            <a:spLocks noGrp="1" noChangeArrowheads="1"/>
          </p:cNvSpPr>
          <p:nvPr>
            <p:ph type="body" sz="quarter" idx="4294967295"/>
          </p:nvPr>
        </p:nvSpPr>
        <p:spPr>
          <a:xfrm>
            <a:off x="4880482" y="981075"/>
            <a:ext cx="6156325" cy="4703763"/>
          </a:xfrm>
        </p:spPr>
        <p:txBody>
          <a:bodyPr>
            <a:normAutofit fontScale="92500"/>
          </a:bodyPr>
          <a:lstStyle/>
          <a:p>
            <a:pPr lvl="1"/>
            <a:r>
              <a:rPr lang="en-US" b="0" dirty="0">
                <a:solidFill>
                  <a:schemeClr val="tx1">
                    <a:lumMod val="65000"/>
                    <a:lumOff val="35000"/>
                  </a:schemeClr>
                </a:solidFill>
              </a:rPr>
              <a:t>Partner, EVP - IS Consulting, </a:t>
            </a:r>
            <a:br>
              <a:rPr lang="en-US" b="0" dirty="0">
                <a:solidFill>
                  <a:schemeClr val="tx1">
                    <a:lumMod val="65000"/>
                    <a:lumOff val="35000"/>
                  </a:schemeClr>
                </a:solidFill>
              </a:rPr>
            </a:br>
            <a:r>
              <a:rPr lang="en-US" b="0" dirty="0">
                <a:solidFill>
                  <a:schemeClr val="tx1">
                    <a:lumMod val="65000"/>
                    <a:lumOff val="35000"/>
                  </a:schemeClr>
                </a:solidFill>
              </a:rPr>
              <a:t>Chief People Officer; President – SBS Institute</a:t>
            </a:r>
          </a:p>
          <a:p>
            <a:pPr lvl="1"/>
            <a:r>
              <a:rPr lang="en-US" b="0" dirty="0">
                <a:solidFill>
                  <a:schemeClr val="tx1">
                    <a:lumMod val="65000"/>
                    <a:lumOff val="35000"/>
                  </a:schemeClr>
                </a:solidFill>
              </a:rPr>
              <a:t>CISA, CRISC, CPDSE</a:t>
            </a:r>
          </a:p>
          <a:p>
            <a:pPr lvl="1"/>
            <a:r>
              <a:rPr lang="en-US" b="0" dirty="0">
                <a:solidFill>
                  <a:schemeClr val="tx1">
                    <a:lumMod val="65000"/>
                    <a:lumOff val="35000"/>
                  </a:schemeClr>
                </a:solidFill>
              </a:rPr>
              <a:t>Master’s of Information Assurance, Dakota State University</a:t>
            </a:r>
          </a:p>
          <a:p>
            <a:pPr lvl="1"/>
            <a:r>
              <a:rPr lang="en-US" b="0" dirty="0">
                <a:solidFill>
                  <a:schemeClr val="tx1">
                    <a:lumMod val="65000"/>
                    <a:lumOff val="35000"/>
                  </a:schemeClr>
                </a:solidFill>
              </a:rPr>
              <a:t>Mission: help you make better cybersecurity decisions</a:t>
            </a:r>
          </a:p>
          <a:p>
            <a:pPr lvl="1"/>
            <a:r>
              <a:rPr lang="en-US" b="0" dirty="0">
                <a:solidFill>
                  <a:schemeClr val="tx1">
                    <a:lumMod val="65000"/>
                    <a:lumOff val="35000"/>
                  </a:schemeClr>
                </a:solidFill>
              </a:rPr>
              <a:t>Phone: 605-380-8897</a:t>
            </a:r>
          </a:p>
          <a:p>
            <a:pPr lvl="1"/>
            <a:r>
              <a:rPr lang="en-US" b="0" dirty="0">
                <a:hlinkClick r:id="rId3"/>
              </a:rPr>
              <a:t>jon@sbscyber.com</a:t>
            </a:r>
            <a:r>
              <a:rPr lang="en-US" b="0" dirty="0"/>
              <a:t> </a:t>
            </a:r>
          </a:p>
          <a:p>
            <a:pPr lvl="1"/>
            <a:r>
              <a:rPr lang="en-US" b="0" dirty="0">
                <a:hlinkClick r:id="rId4"/>
              </a:rPr>
              <a:t>www.sbscyber.com</a:t>
            </a:r>
            <a:r>
              <a:rPr lang="en-US" b="0" dirty="0"/>
              <a:t> </a:t>
            </a:r>
          </a:p>
          <a:p>
            <a:pPr marL="0" indent="0">
              <a:spcBef>
                <a:spcPts val="1800"/>
              </a:spcBef>
              <a:buNone/>
            </a:pPr>
            <a:r>
              <a:rPr lang="en-US" sz="2600" b="1" dirty="0">
                <a:solidFill>
                  <a:srgbClr val="002060"/>
                </a:solidFill>
              </a:rPr>
              <a:t>SBS Institute</a:t>
            </a:r>
          </a:p>
          <a:p>
            <a:pPr lvl="1"/>
            <a:r>
              <a:rPr lang="en-US" sz="1900" b="0" dirty="0">
                <a:hlinkClick r:id="rId5"/>
              </a:rPr>
              <a:t>sbsinstitute@sbscyber.com</a:t>
            </a:r>
            <a:endParaRPr lang="en-US" sz="1900" b="0" dirty="0"/>
          </a:p>
          <a:p>
            <a:pPr lvl="1"/>
            <a:r>
              <a:rPr lang="en-US" sz="1900" b="0" dirty="0">
                <a:solidFill>
                  <a:schemeClr val="tx1">
                    <a:lumMod val="65000"/>
                    <a:lumOff val="35000"/>
                  </a:schemeClr>
                </a:solidFill>
              </a:rPr>
              <a:t>605-269-0909</a:t>
            </a:r>
          </a:p>
          <a:p>
            <a:pPr lvl="1"/>
            <a:endParaRPr lang="en-US" dirty="0"/>
          </a:p>
          <a:p>
            <a:pPr lvl="1" eaLnBrk="1" hangingPunct="1"/>
            <a:endParaRPr lang="en-US" dirty="0"/>
          </a:p>
        </p:txBody>
      </p:sp>
      <p:sp>
        <p:nvSpPr>
          <p:cNvPr id="3074" name="Rectangle 2"/>
          <p:cNvSpPr>
            <a:spLocks noGrp="1" noChangeArrowheads="1"/>
          </p:cNvSpPr>
          <p:nvPr>
            <p:ph type="title" idx="4294967295"/>
          </p:nvPr>
        </p:nvSpPr>
        <p:spPr>
          <a:xfrm>
            <a:off x="4505960" y="333375"/>
            <a:ext cx="4253865" cy="647700"/>
          </a:xfrm>
        </p:spPr>
        <p:txBody>
          <a:bodyPr>
            <a:normAutofit fontScale="90000"/>
          </a:bodyPr>
          <a:lstStyle/>
          <a:p>
            <a:pPr algn="l" eaLnBrk="1" hangingPunct="1"/>
            <a:r>
              <a:rPr lang="en-US" dirty="0"/>
              <a:t>Jon Waldman</a:t>
            </a:r>
          </a:p>
        </p:txBody>
      </p:sp>
      <p:pic>
        <p:nvPicPr>
          <p:cNvPr id="10" name="Picture 9">
            <a:extLst>
              <a:ext uri="{FF2B5EF4-FFF2-40B4-BE49-F238E27FC236}">
                <a16:creationId xmlns:a16="http://schemas.microsoft.com/office/drawing/2014/main" id="{16D1C36E-F953-44B3-BEAD-D2FDEF159F49}"/>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2578169" y="4111460"/>
            <a:ext cx="409421" cy="409421"/>
          </a:xfrm>
          <a:prstGeom prst="rect">
            <a:avLst/>
          </a:prstGeom>
        </p:spPr>
      </p:pic>
      <p:pic>
        <p:nvPicPr>
          <p:cNvPr id="11" name="Picture 10">
            <a:extLst>
              <a:ext uri="{FF2B5EF4-FFF2-40B4-BE49-F238E27FC236}">
                <a16:creationId xmlns:a16="http://schemas.microsoft.com/office/drawing/2014/main" id="{F2880942-A6BA-4488-88BF-BE584807CC5F}"/>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2050207" y="4111460"/>
            <a:ext cx="409421" cy="409421"/>
          </a:xfrm>
          <a:prstGeom prst="rect">
            <a:avLst/>
          </a:prstGeom>
        </p:spPr>
      </p:pic>
      <p:pic>
        <p:nvPicPr>
          <p:cNvPr id="12" name="Picture 11">
            <a:extLst>
              <a:ext uri="{FF2B5EF4-FFF2-40B4-BE49-F238E27FC236}">
                <a16:creationId xmlns:a16="http://schemas.microsoft.com/office/drawing/2014/main" id="{F8A38D99-9F0C-4169-8D15-9F5151F23608}"/>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493844" y="4111460"/>
            <a:ext cx="409421" cy="409421"/>
          </a:xfrm>
          <a:prstGeom prst="rect">
            <a:avLst/>
          </a:prstGeom>
        </p:spPr>
      </p:pic>
      <p:sp>
        <p:nvSpPr>
          <p:cNvPr id="2" name="TextBox 1">
            <a:extLst>
              <a:ext uri="{FF2B5EF4-FFF2-40B4-BE49-F238E27FC236}">
                <a16:creationId xmlns:a16="http://schemas.microsoft.com/office/drawing/2014/main" id="{40F85985-AD0F-4B63-A3FA-5C903272E82D}"/>
              </a:ext>
            </a:extLst>
          </p:cNvPr>
          <p:cNvSpPr txBox="1"/>
          <p:nvPr/>
        </p:nvSpPr>
        <p:spPr>
          <a:xfrm>
            <a:off x="1226461" y="3654359"/>
            <a:ext cx="205691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Follow us on Social:</a:t>
            </a:r>
          </a:p>
        </p:txBody>
      </p:sp>
      <p:pic>
        <p:nvPicPr>
          <p:cNvPr id="5122" name="Picture 2">
            <a:extLst>
              <a:ext uri="{FF2B5EF4-FFF2-40B4-BE49-F238E27FC236}">
                <a16:creationId xmlns:a16="http://schemas.microsoft.com/office/drawing/2014/main" id="{619D811A-8A7C-4DE4-ACE9-5478BE54AE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5193" y="4830122"/>
            <a:ext cx="2278841" cy="9368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A person in a suit&#10;&#10;Description automatically generated">
            <a:extLst>
              <a:ext uri="{FF2B5EF4-FFF2-40B4-BE49-F238E27FC236}">
                <a16:creationId xmlns:a16="http://schemas.microsoft.com/office/drawing/2014/main" id="{E7F62623-865D-D88F-5201-7ABE0FCFD2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2530" y="-1002855"/>
            <a:ext cx="5240570" cy="7860855"/>
          </a:xfrm>
          <a:prstGeom prst="rect">
            <a:avLst/>
          </a:prstGeom>
          <a:effectLst>
            <a:outerShdw blurRad="50800" dist="38100" dir="13500000" algn="br" rotWithShape="0">
              <a:prstClr val="black">
                <a:alpha val="40000"/>
              </a:prstClr>
            </a:outerShdw>
          </a:effectLst>
        </p:spPr>
      </p:pic>
      <p:pic>
        <p:nvPicPr>
          <p:cNvPr id="4" name="Picture 3">
            <a:extLst>
              <a:ext uri="{FF2B5EF4-FFF2-40B4-BE49-F238E27FC236}">
                <a16:creationId xmlns:a16="http://schemas.microsoft.com/office/drawing/2014/main" id="{3DFC0727-4EE0-D456-961C-4C92FE0F14E8}"/>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0643138" y="334789"/>
            <a:ext cx="1198178" cy="406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7915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92B14-97EB-F75E-F5B8-73AE2C7105DB}"/>
              </a:ext>
            </a:extLst>
          </p:cNvPr>
          <p:cNvSpPr>
            <a:spLocks noGrp="1"/>
          </p:cNvSpPr>
          <p:nvPr>
            <p:ph type="title"/>
          </p:nvPr>
        </p:nvSpPr>
        <p:spPr>
          <a:xfrm>
            <a:off x="609600" y="274638"/>
            <a:ext cx="3230880" cy="1143000"/>
          </a:xfrm>
        </p:spPr>
        <p:txBody>
          <a:bodyPr>
            <a:normAutofit fontScale="90000"/>
          </a:bodyPr>
          <a:lstStyle/>
          <a:p>
            <a:r>
              <a:rPr lang="en-US" dirty="0"/>
              <a:t>Review applies to two:</a:t>
            </a:r>
          </a:p>
        </p:txBody>
      </p:sp>
      <p:sp>
        <p:nvSpPr>
          <p:cNvPr id="7" name="Arrow: Circular 6">
            <a:extLst>
              <a:ext uri="{FF2B5EF4-FFF2-40B4-BE49-F238E27FC236}">
                <a16:creationId xmlns:a16="http://schemas.microsoft.com/office/drawing/2014/main" id="{488158FC-CF30-2EE6-FA45-262D56088502}"/>
              </a:ext>
            </a:extLst>
          </p:cNvPr>
          <p:cNvSpPr/>
          <p:nvPr/>
        </p:nvSpPr>
        <p:spPr>
          <a:xfrm>
            <a:off x="5254891" y="373775"/>
            <a:ext cx="5177256" cy="5177256"/>
          </a:xfrm>
          <a:prstGeom prst="circularArrow">
            <a:avLst>
              <a:gd name="adj1" fmla="val 4668"/>
              <a:gd name="adj2" fmla="val 272909"/>
              <a:gd name="adj3" fmla="val 14034135"/>
              <a:gd name="adj4" fmla="val 17265148"/>
              <a:gd name="adj5" fmla="val 4847"/>
            </a:avLst>
          </a:prstGeom>
        </p:spPr>
        <p:style>
          <a:lnRef idx="0">
            <a:schemeClr val="dk2">
              <a:hueOff val="0"/>
              <a:satOff val="0"/>
              <a:lumOff val="0"/>
              <a:alphaOff val="0"/>
            </a:schemeClr>
          </a:lnRef>
          <a:fillRef idx="1">
            <a:schemeClr val="dk2">
              <a:tint val="40000"/>
              <a:hueOff val="0"/>
              <a:satOff val="0"/>
              <a:lumOff val="0"/>
              <a:alphaOff val="0"/>
            </a:schemeClr>
          </a:fillRef>
          <a:effectRef idx="1">
            <a:schemeClr val="dk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hueOff val="0"/>
                  <a:satOff val="0"/>
                  <a:lumOff val="0"/>
                  <a:alphaOff val="0"/>
                </a:prstClr>
              </a:solidFill>
              <a:effectLst/>
              <a:uLnTx/>
              <a:uFillTx/>
              <a:latin typeface="Calibri"/>
              <a:ea typeface="+mn-ea"/>
              <a:cs typeface="+mn-cs"/>
            </a:endParaRPr>
          </a:p>
        </p:txBody>
      </p:sp>
      <p:sp>
        <p:nvSpPr>
          <p:cNvPr id="8" name="Freeform: Shape 7">
            <a:extLst>
              <a:ext uri="{FF2B5EF4-FFF2-40B4-BE49-F238E27FC236}">
                <a16:creationId xmlns:a16="http://schemas.microsoft.com/office/drawing/2014/main" id="{14C4A854-2800-D3F0-EB02-461987ED7392}"/>
              </a:ext>
            </a:extLst>
          </p:cNvPr>
          <p:cNvSpPr/>
          <p:nvPr/>
        </p:nvSpPr>
        <p:spPr>
          <a:xfrm>
            <a:off x="8777943" y="157266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Onboarding</a:t>
            </a:r>
          </a:p>
        </p:txBody>
      </p:sp>
      <p:sp>
        <p:nvSpPr>
          <p:cNvPr id="9" name="Freeform: Shape 8">
            <a:extLst>
              <a:ext uri="{FF2B5EF4-FFF2-40B4-BE49-F238E27FC236}">
                <a16:creationId xmlns:a16="http://schemas.microsoft.com/office/drawing/2014/main" id="{C7D14A64-8F02-96D8-45D7-B58ADD6D119D}"/>
              </a:ext>
            </a:extLst>
          </p:cNvPr>
          <p:cNvSpPr/>
          <p:nvPr/>
        </p:nvSpPr>
        <p:spPr>
          <a:xfrm>
            <a:off x="8777943" y="3517988"/>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Use</a:t>
            </a:r>
          </a:p>
        </p:txBody>
      </p:sp>
      <p:sp>
        <p:nvSpPr>
          <p:cNvPr id="10" name="Freeform: Shape 9">
            <a:extLst>
              <a:ext uri="{FF2B5EF4-FFF2-40B4-BE49-F238E27FC236}">
                <a16:creationId xmlns:a16="http://schemas.microsoft.com/office/drawing/2014/main" id="{CF1C4BBB-4289-303F-16D7-46E26E9BE318}"/>
              </a:ext>
            </a:extLst>
          </p:cNvPr>
          <p:cNvSpPr/>
          <p:nvPr/>
        </p:nvSpPr>
        <p:spPr>
          <a:xfrm>
            <a:off x="4652982" y="351259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Review</a:t>
            </a:r>
          </a:p>
        </p:txBody>
      </p:sp>
      <p:sp>
        <p:nvSpPr>
          <p:cNvPr id="11" name="Freeform: Shape 10">
            <a:extLst>
              <a:ext uri="{FF2B5EF4-FFF2-40B4-BE49-F238E27FC236}">
                <a16:creationId xmlns:a16="http://schemas.microsoft.com/office/drawing/2014/main" id="{BF17688D-CFE2-EDCE-BA57-004290C6EEC6}"/>
              </a:ext>
            </a:extLst>
          </p:cNvPr>
          <p:cNvSpPr/>
          <p:nvPr/>
        </p:nvSpPr>
        <p:spPr>
          <a:xfrm>
            <a:off x="4652982" y="1572665"/>
            <a:ext cx="2256113" cy="741670"/>
          </a:xfrm>
          <a:custGeom>
            <a:avLst/>
            <a:gdLst>
              <a:gd name="connsiteX0" fmla="*/ 0 w 2256113"/>
              <a:gd name="connsiteY0" fmla="*/ 123614 h 741670"/>
              <a:gd name="connsiteX1" fmla="*/ 123614 w 2256113"/>
              <a:gd name="connsiteY1" fmla="*/ 0 h 741670"/>
              <a:gd name="connsiteX2" fmla="*/ 2132499 w 2256113"/>
              <a:gd name="connsiteY2" fmla="*/ 0 h 741670"/>
              <a:gd name="connsiteX3" fmla="*/ 2256113 w 2256113"/>
              <a:gd name="connsiteY3" fmla="*/ 123614 h 741670"/>
              <a:gd name="connsiteX4" fmla="*/ 2256113 w 2256113"/>
              <a:gd name="connsiteY4" fmla="*/ 618056 h 741670"/>
              <a:gd name="connsiteX5" fmla="*/ 2132499 w 2256113"/>
              <a:gd name="connsiteY5" fmla="*/ 741670 h 741670"/>
              <a:gd name="connsiteX6" fmla="*/ 123614 w 2256113"/>
              <a:gd name="connsiteY6" fmla="*/ 741670 h 741670"/>
              <a:gd name="connsiteX7" fmla="*/ 0 w 2256113"/>
              <a:gd name="connsiteY7" fmla="*/ 618056 h 741670"/>
              <a:gd name="connsiteX8" fmla="*/ 0 w 2256113"/>
              <a:gd name="connsiteY8" fmla="*/ 123614 h 74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113" h="741670">
                <a:moveTo>
                  <a:pt x="0" y="123614"/>
                </a:moveTo>
                <a:cubicBezTo>
                  <a:pt x="0" y="55344"/>
                  <a:pt x="55344" y="0"/>
                  <a:pt x="123614" y="0"/>
                </a:cubicBezTo>
                <a:lnTo>
                  <a:pt x="2132499" y="0"/>
                </a:lnTo>
                <a:cubicBezTo>
                  <a:pt x="2200769" y="0"/>
                  <a:pt x="2256113" y="55344"/>
                  <a:pt x="2256113" y="123614"/>
                </a:cubicBezTo>
                <a:lnTo>
                  <a:pt x="2256113" y="618056"/>
                </a:lnTo>
                <a:cubicBezTo>
                  <a:pt x="2256113" y="686326"/>
                  <a:pt x="2200769" y="741670"/>
                  <a:pt x="2132499" y="741670"/>
                </a:cubicBezTo>
                <a:lnTo>
                  <a:pt x="123614" y="741670"/>
                </a:lnTo>
                <a:cubicBezTo>
                  <a:pt x="55344" y="741670"/>
                  <a:pt x="0" y="686326"/>
                  <a:pt x="0" y="618056"/>
                </a:cubicBezTo>
                <a:lnTo>
                  <a:pt x="0" y="123614"/>
                </a:lnTo>
                <a:close/>
              </a:path>
            </a:pathLst>
          </a:custGeom>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54315" tIns="154315" rIns="154315" bIns="154315"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r>
              <a:rPr kumimoji="0" lang="en-US" sz="3100" b="0" i="0" u="none" strike="noStrike" kern="1200" cap="none" spc="0" normalizeH="0" baseline="0" noProof="0" dirty="0">
                <a:ln>
                  <a:noFill/>
                </a:ln>
                <a:solidFill>
                  <a:prstClr val="black"/>
                </a:solidFill>
                <a:effectLst/>
                <a:uLnTx/>
                <a:uFillTx/>
                <a:latin typeface="Calibri"/>
                <a:ea typeface="+mn-ea"/>
                <a:cs typeface="+mn-cs"/>
              </a:rPr>
              <a:t>Offboarding</a:t>
            </a:r>
          </a:p>
        </p:txBody>
      </p:sp>
    </p:spTree>
    <p:extLst>
      <p:ext uri="{BB962C8B-B14F-4D97-AF65-F5344CB8AC3E}">
        <p14:creationId xmlns:p14="http://schemas.microsoft.com/office/powerpoint/2010/main" val="1583765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03F60-8CD1-DC58-71FF-6D73CD1D04A6}"/>
              </a:ext>
            </a:extLst>
          </p:cNvPr>
          <p:cNvSpPr>
            <a:spLocks noGrp="1"/>
          </p:cNvSpPr>
          <p:nvPr>
            <p:ph type="title"/>
          </p:nvPr>
        </p:nvSpPr>
        <p:spPr/>
        <p:txBody>
          <a:bodyPr/>
          <a:lstStyle/>
          <a:p>
            <a:r>
              <a:rPr lang="en-US" dirty="0"/>
              <a:t>Use</a:t>
            </a:r>
          </a:p>
        </p:txBody>
      </p:sp>
      <p:sp>
        <p:nvSpPr>
          <p:cNvPr id="3" name="Content Placeholder 2">
            <a:extLst>
              <a:ext uri="{FF2B5EF4-FFF2-40B4-BE49-F238E27FC236}">
                <a16:creationId xmlns:a16="http://schemas.microsoft.com/office/drawing/2014/main" id="{5F6E661F-9A80-8EEA-DF13-6996DB954660}"/>
              </a:ext>
            </a:extLst>
          </p:cNvPr>
          <p:cNvSpPr>
            <a:spLocks noGrp="1"/>
          </p:cNvSpPr>
          <p:nvPr>
            <p:ph idx="1"/>
          </p:nvPr>
        </p:nvSpPr>
        <p:spPr>
          <a:xfrm>
            <a:off x="822960" y="1554480"/>
            <a:ext cx="7152640" cy="4053533"/>
          </a:xfrm>
        </p:spPr>
        <p:txBody>
          <a:bodyPr/>
          <a:lstStyle/>
          <a:p>
            <a:r>
              <a:rPr lang="en-US" dirty="0"/>
              <a:t>Access Changes</a:t>
            </a:r>
          </a:p>
          <a:p>
            <a:pPr lvl="1"/>
            <a:r>
              <a:rPr lang="en-US" dirty="0"/>
              <a:t>New Applications</a:t>
            </a:r>
          </a:p>
          <a:p>
            <a:pPr lvl="1"/>
            <a:r>
              <a:rPr lang="en-US" dirty="0"/>
              <a:t>Vacations, leaves, turnover</a:t>
            </a:r>
          </a:p>
          <a:p>
            <a:pPr lvl="1"/>
            <a:r>
              <a:rPr lang="en-US" dirty="0"/>
              <a:t>Projects</a:t>
            </a:r>
          </a:p>
          <a:p>
            <a:pPr lvl="1"/>
            <a:r>
              <a:rPr lang="en-US" dirty="0"/>
              <a:t>New Responsibilities</a:t>
            </a:r>
          </a:p>
        </p:txBody>
      </p:sp>
      <p:pic>
        <p:nvPicPr>
          <p:cNvPr id="4" name="Picture 3">
            <a:extLst>
              <a:ext uri="{FF2B5EF4-FFF2-40B4-BE49-F238E27FC236}">
                <a16:creationId xmlns:a16="http://schemas.microsoft.com/office/drawing/2014/main" id="{AEE50EF8-CF32-DE1D-7F0E-22269B46541F}"/>
              </a:ext>
            </a:extLst>
          </p:cNvPr>
          <p:cNvPicPr>
            <a:picLocks noChangeAspect="1"/>
          </p:cNvPicPr>
          <p:nvPr/>
        </p:nvPicPr>
        <p:blipFill>
          <a:blip r:embed="rId3"/>
          <a:stretch>
            <a:fillRect/>
          </a:stretch>
        </p:blipFill>
        <p:spPr>
          <a:xfrm>
            <a:off x="0" y="5881982"/>
            <a:ext cx="12192000" cy="1052218"/>
          </a:xfrm>
          <a:prstGeom prst="rect">
            <a:avLst/>
          </a:prstGeom>
        </p:spPr>
      </p:pic>
      <p:pic>
        <p:nvPicPr>
          <p:cNvPr id="5" name="Picture 4" descr="A picture containing calendar&#10;&#10;Description automatically generated">
            <a:extLst>
              <a:ext uri="{FF2B5EF4-FFF2-40B4-BE49-F238E27FC236}">
                <a16:creationId xmlns:a16="http://schemas.microsoft.com/office/drawing/2014/main" id="{6325D86E-AD96-814C-2FAA-3CA21EF1210D}"/>
              </a:ext>
            </a:extLst>
          </p:cNvPr>
          <p:cNvPicPr>
            <a:picLocks noChangeAspect="1"/>
          </p:cNvPicPr>
          <p:nvPr/>
        </p:nvPicPr>
        <p:blipFill rotWithShape="1">
          <a:blip r:embed="rId4">
            <a:extLst>
              <a:ext uri="{28A0092B-C50C-407E-A947-70E740481C1C}">
                <a14:useLocalDpi xmlns:a14="http://schemas.microsoft.com/office/drawing/2010/main" val="0"/>
              </a:ext>
            </a:extLst>
          </a:blip>
          <a:srcRect t="22666" r="42750"/>
          <a:stretch/>
        </p:blipFill>
        <p:spPr>
          <a:xfrm>
            <a:off x="5943600" y="1576292"/>
            <a:ext cx="6146800" cy="4168706"/>
          </a:xfrm>
          <a:prstGeom prst="rect">
            <a:avLst/>
          </a:prstGeom>
        </p:spPr>
      </p:pic>
    </p:spTree>
    <p:extLst>
      <p:ext uri="{BB962C8B-B14F-4D97-AF65-F5344CB8AC3E}">
        <p14:creationId xmlns:p14="http://schemas.microsoft.com/office/powerpoint/2010/main" val="2948827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03F60-8CD1-DC58-71FF-6D73CD1D04A6}"/>
              </a:ext>
            </a:extLst>
          </p:cNvPr>
          <p:cNvSpPr>
            <a:spLocks noGrp="1"/>
          </p:cNvSpPr>
          <p:nvPr>
            <p:ph type="title"/>
          </p:nvPr>
        </p:nvSpPr>
        <p:spPr/>
        <p:txBody>
          <a:bodyPr/>
          <a:lstStyle/>
          <a:p>
            <a:r>
              <a:rPr lang="en-US" dirty="0"/>
              <a:t>Use</a:t>
            </a:r>
          </a:p>
        </p:txBody>
      </p:sp>
      <p:sp>
        <p:nvSpPr>
          <p:cNvPr id="3" name="Content Placeholder 2">
            <a:extLst>
              <a:ext uri="{FF2B5EF4-FFF2-40B4-BE49-F238E27FC236}">
                <a16:creationId xmlns:a16="http://schemas.microsoft.com/office/drawing/2014/main" id="{5F6E661F-9A80-8EEA-DF13-6996DB954660}"/>
              </a:ext>
            </a:extLst>
          </p:cNvPr>
          <p:cNvSpPr>
            <a:spLocks noGrp="1"/>
          </p:cNvSpPr>
          <p:nvPr>
            <p:ph idx="1"/>
          </p:nvPr>
        </p:nvSpPr>
        <p:spPr>
          <a:xfrm>
            <a:off x="822960" y="1554480"/>
            <a:ext cx="7152640" cy="4053533"/>
          </a:xfrm>
        </p:spPr>
        <p:txBody>
          <a:bodyPr/>
          <a:lstStyle/>
          <a:p>
            <a:r>
              <a:rPr lang="en-US" dirty="0"/>
              <a:t>Risks of Inappropriate User Access</a:t>
            </a:r>
          </a:p>
          <a:p>
            <a:pPr lvl="1"/>
            <a:r>
              <a:rPr lang="en-US" dirty="0"/>
              <a:t>Privilege Expansion</a:t>
            </a:r>
          </a:p>
          <a:p>
            <a:pPr lvl="1"/>
            <a:r>
              <a:rPr lang="en-US" dirty="0"/>
              <a:t>Breach Impact (We don’t know where a compromise can reach.)</a:t>
            </a:r>
          </a:p>
          <a:p>
            <a:pPr lvl="1"/>
            <a:r>
              <a:rPr lang="en-US" dirty="0"/>
              <a:t>Privilege Abuse (We turn a normal employee into an insider threat.)</a:t>
            </a:r>
          </a:p>
        </p:txBody>
      </p:sp>
      <p:pic>
        <p:nvPicPr>
          <p:cNvPr id="4" name="Picture 3">
            <a:extLst>
              <a:ext uri="{FF2B5EF4-FFF2-40B4-BE49-F238E27FC236}">
                <a16:creationId xmlns:a16="http://schemas.microsoft.com/office/drawing/2014/main" id="{B232CDD7-73EA-30A2-4804-2EE96B3B2D66}"/>
              </a:ext>
            </a:extLst>
          </p:cNvPr>
          <p:cNvPicPr>
            <a:picLocks noChangeAspect="1"/>
          </p:cNvPicPr>
          <p:nvPr/>
        </p:nvPicPr>
        <p:blipFill>
          <a:blip r:embed="rId3"/>
          <a:stretch>
            <a:fillRect/>
          </a:stretch>
        </p:blipFill>
        <p:spPr>
          <a:xfrm>
            <a:off x="0" y="5881982"/>
            <a:ext cx="12192000" cy="1052218"/>
          </a:xfrm>
          <a:prstGeom prst="rect">
            <a:avLst/>
          </a:prstGeom>
        </p:spPr>
      </p:pic>
    </p:spTree>
    <p:extLst>
      <p:ext uri="{BB962C8B-B14F-4D97-AF65-F5344CB8AC3E}">
        <p14:creationId xmlns:p14="http://schemas.microsoft.com/office/powerpoint/2010/main" val="2232090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AED74-F914-9B46-82B7-A50672F145BB}"/>
              </a:ext>
            </a:extLst>
          </p:cNvPr>
          <p:cNvSpPr>
            <a:spLocks noGrp="1"/>
          </p:cNvSpPr>
          <p:nvPr>
            <p:ph type="title"/>
          </p:nvPr>
        </p:nvSpPr>
        <p:spPr/>
        <p:txBody>
          <a:bodyPr/>
          <a:lstStyle/>
          <a:p>
            <a:r>
              <a:rPr lang="en-US" dirty="0"/>
              <a:t>Job Changes</a:t>
            </a:r>
          </a:p>
        </p:txBody>
      </p:sp>
      <p:sp>
        <p:nvSpPr>
          <p:cNvPr id="3" name="Content Placeholder 2">
            <a:extLst>
              <a:ext uri="{FF2B5EF4-FFF2-40B4-BE49-F238E27FC236}">
                <a16:creationId xmlns:a16="http://schemas.microsoft.com/office/drawing/2014/main" id="{832A7EED-9D65-6230-F56A-2E2DF5DE6648}"/>
              </a:ext>
            </a:extLst>
          </p:cNvPr>
          <p:cNvSpPr>
            <a:spLocks noGrp="1"/>
          </p:cNvSpPr>
          <p:nvPr>
            <p:ph idx="1"/>
          </p:nvPr>
        </p:nvSpPr>
        <p:spPr/>
        <p:txBody>
          <a:bodyPr/>
          <a:lstStyle/>
          <a:p>
            <a:r>
              <a:rPr lang="en-US" sz="3200" dirty="0">
                <a:effectLst/>
                <a:latin typeface="Times New Roman" panose="02020603050405020304" pitchFamily="18" charset="0"/>
                <a:ea typeface="Times New Roman" panose="02020603050405020304" pitchFamily="18" charset="0"/>
              </a:rPr>
              <a:t>Job changes can result in an expansion, reduction, or deletion of needed access rights. Job changes that could trigger a modification or deletion of access rights include transfers, mandatory leave, resignations, and terminations. The institution should promptly review, and modify as needed, access rights for all users who experience job changes, particularly those with privileged access, remote access privileges, and access to customer information.</a:t>
            </a:r>
            <a:endParaRPr lang="en-US" sz="1800" dirty="0">
              <a:effectLst/>
              <a:latin typeface="Times New Roman" panose="02020603050405020304" pitchFamily="18" charset="0"/>
              <a:ea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6A09D69C-EBB5-BEEC-2B0E-FDB32C3498AA}"/>
              </a:ext>
            </a:extLst>
          </p:cNvPr>
          <p:cNvPicPr>
            <a:picLocks noChangeAspect="1"/>
          </p:cNvPicPr>
          <p:nvPr/>
        </p:nvPicPr>
        <p:blipFill>
          <a:blip r:embed="rId2"/>
          <a:stretch>
            <a:fillRect/>
          </a:stretch>
        </p:blipFill>
        <p:spPr>
          <a:xfrm>
            <a:off x="0" y="5881982"/>
            <a:ext cx="12192000" cy="1052218"/>
          </a:xfrm>
          <a:prstGeom prst="rect">
            <a:avLst/>
          </a:prstGeom>
        </p:spPr>
      </p:pic>
      <p:sp>
        <p:nvSpPr>
          <p:cNvPr id="12" name="Rectangle 11">
            <a:extLst>
              <a:ext uri="{FF2B5EF4-FFF2-40B4-BE49-F238E27FC236}">
                <a16:creationId xmlns:a16="http://schemas.microsoft.com/office/drawing/2014/main" id="{081C00C5-7C04-3293-03A2-29B384FFD438}"/>
              </a:ext>
            </a:extLst>
          </p:cNvPr>
          <p:cNvSpPr/>
          <p:nvPr/>
        </p:nvSpPr>
        <p:spPr>
          <a:xfrm>
            <a:off x="894080" y="3637534"/>
            <a:ext cx="10535920" cy="1859025"/>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91BEDE14-B2F8-2CB8-6D58-E0BC89BAE8EC}"/>
              </a:ext>
            </a:extLst>
          </p:cNvPr>
          <p:cNvSpPr/>
          <p:nvPr/>
        </p:nvSpPr>
        <p:spPr>
          <a:xfrm>
            <a:off x="2153920" y="3659990"/>
            <a:ext cx="1574800" cy="475129"/>
          </a:xfrm>
          <a:prstGeom prst="rect">
            <a:avLst/>
          </a:prstGeom>
          <a:solidFill>
            <a:schemeClr val="bg2">
              <a:alpha val="4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Explosion: 14 Points 12">
            <a:extLst>
              <a:ext uri="{FF2B5EF4-FFF2-40B4-BE49-F238E27FC236}">
                <a16:creationId xmlns:a16="http://schemas.microsoft.com/office/drawing/2014/main" id="{6CB149B8-CFE7-7DD0-A77E-89341D997DA6}"/>
              </a:ext>
            </a:extLst>
          </p:cNvPr>
          <p:cNvSpPr/>
          <p:nvPr/>
        </p:nvSpPr>
        <p:spPr>
          <a:xfrm>
            <a:off x="6898640" y="0"/>
            <a:ext cx="4328160" cy="346424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Anybody doing this?</a:t>
            </a:r>
          </a:p>
        </p:txBody>
      </p:sp>
      <p:sp>
        <p:nvSpPr>
          <p:cNvPr id="5" name="Explosion: 14 Points 4">
            <a:extLst>
              <a:ext uri="{FF2B5EF4-FFF2-40B4-BE49-F238E27FC236}">
                <a16:creationId xmlns:a16="http://schemas.microsoft.com/office/drawing/2014/main" id="{8716C537-00B8-6BDE-2D86-D7C3CEA0DA37}"/>
              </a:ext>
            </a:extLst>
          </p:cNvPr>
          <p:cNvSpPr/>
          <p:nvPr/>
        </p:nvSpPr>
        <p:spPr>
          <a:xfrm>
            <a:off x="-223520" y="-60324"/>
            <a:ext cx="4328160" cy="346424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Anybody doing this?</a:t>
            </a:r>
          </a:p>
        </p:txBody>
      </p:sp>
    </p:spTree>
    <p:extLst>
      <p:ext uri="{BB962C8B-B14F-4D97-AF65-F5344CB8AC3E}">
        <p14:creationId xmlns:p14="http://schemas.microsoft.com/office/powerpoint/2010/main" val="196898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1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AED74-F914-9B46-82B7-A50672F145BB}"/>
              </a:ext>
            </a:extLst>
          </p:cNvPr>
          <p:cNvSpPr>
            <a:spLocks noGrp="1"/>
          </p:cNvSpPr>
          <p:nvPr>
            <p:ph type="title"/>
          </p:nvPr>
        </p:nvSpPr>
        <p:spPr/>
        <p:txBody>
          <a:bodyPr/>
          <a:lstStyle/>
          <a:p>
            <a:r>
              <a:rPr lang="en-US" dirty="0"/>
              <a:t>Review</a:t>
            </a:r>
          </a:p>
        </p:txBody>
      </p:sp>
      <p:sp>
        <p:nvSpPr>
          <p:cNvPr id="3" name="Content Placeholder 2">
            <a:extLst>
              <a:ext uri="{FF2B5EF4-FFF2-40B4-BE49-F238E27FC236}">
                <a16:creationId xmlns:a16="http://schemas.microsoft.com/office/drawing/2014/main" id="{832A7EED-9D65-6230-F56A-2E2DF5DE6648}"/>
              </a:ext>
            </a:extLst>
          </p:cNvPr>
          <p:cNvSpPr>
            <a:spLocks noGrp="1"/>
          </p:cNvSpPr>
          <p:nvPr>
            <p:ph idx="1"/>
          </p:nvPr>
        </p:nvSpPr>
        <p:spPr/>
        <p:txBody>
          <a:bodyPr/>
          <a:lstStyle/>
          <a:p>
            <a:r>
              <a:rPr lang="en-US" sz="3600" dirty="0">
                <a:effectLst/>
                <a:latin typeface="Times New Roman" panose="02020603050405020304" pitchFamily="18" charset="0"/>
                <a:ea typeface="Times New Roman" panose="02020603050405020304" pitchFamily="18" charset="0"/>
              </a:rPr>
              <a:t>As part of the user access rights monitoring process, management should perform regular reviews to validate user access. Reviews should test whether access rights continue to be appropriate or whether they should be modified or deleted. Management should review access rights on a schedule commensurate with risk.</a:t>
            </a:r>
            <a:endParaRPr lang="en-US" sz="1800" dirty="0">
              <a:effectLst/>
              <a:latin typeface="Times New Roman" panose="02020603050405020304" pitchFamily="18" charset="0"/>
              <a:ea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6A09D69C-EBB5-BEEC-2B0E-FDB32C3498AA}"/>
              </a:ext>
            </a:extLst>
          </p:cNvPr>
          <p:cNvPicPr>
            <a:picLocks noChangeAspect="1"/>
          </p:cNvPicPr>
          <p:nvPr/>
        </p:nvPicPr>
        <p:blipFill>
          <a:blip r:embed="rId2"/>
          <a:stretch>
            <a:fillRect/>
          </a:stretch>
        </p:blipFill>
        <p:spPr>
          <a:xfrm>
            <a:off x="0" y="5881982"/>
            <a:ext cx="12192000" cy="1052218"/>
          </a:xfrm>
          <a:prstGeom prst="rect">
            <a:avLst/>
          </a:prstGeom>
        </p:spPr>
      </p:pic>
      <p:sp>
        <p:nvSpPr>
          <p:cNvPr id="5" name="Rectangle 4">
            <a:extLst>
              <a:ext uri="{FF2B5EF4-FFF2-40B4-BE49-F238E27FC236}">
                <a16:creationId xmlns:a16="http://schemas.microsoft.com/office/drawing/2014/main" id="{7AE6DDEA-F507-2F42-5A0A-3E8C8AA5BC98}"/>
              </a:ext>
            </a:extLst>
          </p:cNvPr>
          <p:cNvSpPr/>
          <p:nvPr/>
        </p:nvSpPr>
        <p:spPr>
          <a:xfrm>
            <a:off x="9763760" y="2194560"/>
            <a:ext cx="1595120" cy="565865"/>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2DE41CAE-F068-BB3F-172F-27EBE11D728C}"/>
              </a:ext>
            </a:extLst>
          </p:cNvPr>
          <p:cNvSpPr/>
          <p:nvPr/>
        </p:nvSpPr>
        <p:spPr>
          <a:xfrm>
            <a:off x="1036320" y="2335873"/>
            <a:ext cx="237744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603FD94F-A7F2-22ED-78BC-D7C8E2289106}"/>
              </a:ext>
            </a:extLst>
          </p:cNvPr>
          <p:cNvSpPr/>
          <p:nvPr/>
        </p:nvSpPr>
        <p:spPr>
          <a:xfrm>
            <a:off x="1036320" y="3348507"/>
            <a:ext cx="4856480" cy="489263"/>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F81B1BB7-FA3B-D0CF-565A-5B73BF71CC94}"/>
              </a:ext>
            </a:extLst>
          </p:cNvPr>
          <p:cNvSpPr/>
          <p:nvPr/>
        </p:nvSpPr>
        <p:spPr>
          <a:xfrm>
            <a:off x="746760" y="3945572"/>
            <a:ext cx="209296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453B11AD-353B-00D8-ABD5-CC8D0CFDF6FA}"/>
              </a:ext>
            </a:extLst>
          </p:cNvPr>
          <p:cNvSpPr/>
          <p:nvPr/>
        </p:nvSpPr>
        <p:spPr>
          <a:xfrm>
            <a:off x="3230880" y="3966693"/>
            <a:ext cx="1531620" cy="414089"/>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81C00C5-7C04-3293-03A2-29B384FFD438}"/>
              </a:ext>
            </a:extLst>
          </p:cNvPr>
          <p:cNvSpPr/>
          <p:nvPr/>
        </p:nvSpPr>
        <p:spPr>
          <a:xfrm>
            <a:off x="3058160" y="4496845"/>
            <a:ext cx="651256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1961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03F60-8CD1-DC58-71FF-6D73CD1D04A6}"/>
              </a:ext>
            </a:extLst>
          </p:cNvPr>
          <p:cNvSpPr>
            <a:spLocks noGrp="1"/>
          </p:cNvSpPr>
          <p:nvPr>
            <p:ph type="title"/>
          </p:nvPr>
        </p:nvSpPr>
        <p:spPr/>
        <p:txBody>
          <a:bodyPr/>
          <a:lstStyle/>
          <a:p>
            <a:r>
              <a:rPr lang="en-US" dirty="0"/>
              <a:t>Review</a:t>
            </a:r>
          </a:p>
        </p:txBody>
      </p:sp>
      <p:sp>
        <p:nvSpPr>
          <p:cNvPr id="3" name="Content Placeholder 2">
            <a:extLst>
              <a:ext uri="{FF2B5EF4-FFF2-40B4-BE49-F238E27FC236}">
                <a16:creationId xmlns:a16="http://schemas.microsoft.com/office/drawing/2014/main" id="{5F6E661F-9A80-8EEA-DF13-6996DB954660}"/>
              </a:ext>
            </a:extLst>
          </p:cNvPr>
          <p:cNvSpPr>
            <a:spLocks noGrp="1"/>
          </p:cNvSpPr>
          <p:nvPr>
            <p:ph idx="1"/>
          </p:nvPr>
        </p:nvSpPr>
        <p:spPr>
          <a:xfrm>
            <a:off x="132080" y="1640242"/>
            <a:ext cx="6685280" cy="3419438"/>
          </a:xfrm>
        </p:spPr>
        <p:txBody>
          <a:bodyPr>
            <a:normAutofit fontScale="62500" lnSpcReduction="20000"/>
          </a:bodyPr>
          <a:lstStyle/>
          <a:p>
            <a:r>
              <a:rPr lang="en-US" dirty="0"/>
              <a:t>Could be the most important part, from a risk mitigation perspective.</a:t>
            </a:r>
          </a:p>
          <a:p>
            <a:r>
              <a:rPr lang="en-US" dirty="0"/>
              <a:t>Must be done by Data Owners, not IT.</a:t>
            </a:r>
          </a:p>
          <a:p>
            <a:pPr lvl="1"/>
            <a:r>
              <a:rPr lang="en-US" dirty="0"/>
              <a:t>Are Data Owners defined?</a:t>
            </a:r>
          </a:p>
          <a:p>
            <a:pPr lvl="1"/>
            <a:r>
              <a:rPr lang="en-US" dirty="0"/>
              <a:t>Does management understand PoLP?</a:t>
            </a:r>
          </a:p>
          <a:p>
            <a:pPr lvl="1"/>
            <a:r>
              <a:rPr lang="en-US" dirty="0"/>
              <a:t>Does management understand segregation?</a:t>
            </a:r>
          </a:p>
          <a:p>
            <a:pPr lvl="1"/>
            <a:r>
              <a:rPr lang="en-US" dirty="0"/>
              <a:t>How can IT facilitate the review process?</a:t>
            </a:r>
          </a:p>
          <a:p>
            <a:r>
              <a:rPr lang="en-US" dirty="0"/>
              <a:t>The review should result in one of three actions:</a:t>
            </a:r>
          </a:p>
          <a:p>
            <a:pPr lvl="1"/>
            <a:r>
              <a:rPr lang="en-US" dirty="0"/>
              <a:t>Approve as-is</a:t>
            </a:r>
          </a:p>
          <a:p>
            <a:pPr lvl="1"/>
            <a:r>
              <a:rPr lang="en-US" dirty="0"/>
              <a:t>Modify</a:t>
            </a:r>
          </a:p>
          <a:p>
            <a:pPr lvl="1"/>
            <a:r>
              <a:rPr lang="en-US" dirty="0"/>
              <a:t>Revoke</a:t>
            </a:r>
          </a:p>
          <a:p>
            <a:r>
              <a:rPr lang="en-US" dirty="0"/>
              <a:t>Modifications and/or Revocations must be confirmed.</a:t>
            </a:r>
          </a:p>
          <a:p>
            <a:pPr lvl="1"/>
            <a:endParaRPr lang="en-US" dirty="0"/>
          </a:p>
        </p:txBody>
      </p:sp>
      <p:pic>
        <p:nvPicPr>
          <p:cNvPr id="16" name="Picture 15">
            <a:extLst>
              <a:ext uri="{FF2B5EF4-FFF2-40B4-BE49-F238E27FC236}">
                <a16:creationId xmlns:a16="http://schemas.microsoft.com/office/drawing/2014/main" id="{BA346412-B98C-00C9-CF6A-AEDB0999BE72}"/>
              </a:ext>
            </a:extLst>
          </p:cNvPr>
          <p:cNvPicPr>
            <a:picLocks noChangeAspect="1"/>
          </p:cNvPicPr>
          <p:nvPr/>
        </p:nvPicPr>
        <p:blipFill rotWithShape="1">
          <a:blip r:embed="rId3">
            <a:clrChange>
              <a:clrFrom>
                <a:srgbClr val="FFFFFF"/>
              </a:clrFrom>
              <a:clrTo>
                <a:srgbClr val="FFFFFF">
                  <a:alpha val="0"/>
                </a:srgbClr>
              </a:clrTo>
            </a:clrChange>
          </a:blip>
          <a:srcRect b="2233"/>
          <a:stretch/>
        </p:blipFill>
        <p:spPr>
          <a:xfrm>
            <a:off x="5577840" y="1998862"/>
            <a:ext cx="6482080" cy="3954580"/>
          </a:xfrm>
          <a:prstGeom prst="rect">
            <a:avLst/>
          </a:prstGeom>
        </p:spPr>
      </p:pic>
      <p:pic>
        <p:nvPicPr>
          <p:cNvPr id="4" name="Picture 3">
            <a:extLst>
              <a:ext uri="{FF2B5EF4-FFF2-40B4-BE49-F238E27FC236}">
                <a16:creationId xmlns:a16="http://schemas.microsoft.com/office/drawing/2014/main" id="{92FC9591-9BC8-4DCC-1D89-5329D7C06A8E}"/>
              </a:ext>
            </a:extLst>
          </p:cNvPr>
          <p:cNvPicPr>
            <a:picLocks noChangeAspect="1"/>
          </p:cNvPicPr>
          <p:nvPr/>
        </p:nvPicPr>
        <p:blipFill>
          <a:blip r:embed="rId4"/>
          <a:stretch>
            <a:fillRect/>
          </a:stretch>
        </p:blipFill>
        <p:spPr>
          <a:xfrm>
            <a:off x="0" y="5881982"/>
            <a:ext cx="12192000" cy="1052218"/>
          </a:xfrm>
          <a:prstGeom prst="rect">
            <a:avLst/>
          </a:prstGeom>
        </p:spPr>
      </p:pic>
    </p:spTree>
    <p:extLst>
      <p:ext uri="{BB962C8B-B14F-4D97-AF65-F5344CB8AC3E}">
        <p14:creationId xmlns:p14="http://schemas.microsoft.com/office/powerpoint/2010/main" val="22405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AED74-F914-9B46-82B7-A50672F145BB}"/>
              </a:ext>
            </a:extLst>
          </p:cNvPr>
          <p:cNvSpPr>
            <a:spLocks noGrp="1"/>
          </p:cNvSpPr>
          <p:nvPr>
            <p:ph type="title"/>
          </p:nvPr>
        </p:nvSpPr>
        <p:spPr/>
        <p:txBody>
          <a:bodyPr/>
          <a:lstStyle/>
          <a:p>
            <a:r>
              <a:rPr lang="en-US" dirty="0"/>
              <a:t>Segregation</a:t>
            </a:r>
          </a:p>
        </p:txBody>
      </p:sp>
      <p:sp>
        <p:nvSpPr>
          <p:cNvPr id="3" name="Content Placeholder 2">
            <a:extLst>
              <a:ext uri="{FF2B5EF4-FFF2-40B4-BE49-F238E27FC236}">
                <a16:creationId xmlns:a16="http://schemas.microsoft.com/office/drawing/2014/main" id="{832A7EED-9D65-6230-F56A-2E2DF5DE6648}"/>
              </a:ext>
            </a:extLst>
          </p:cNvPr>
          <p:cNvSpPr>
            <a:spLocks noGrp="1"/>
          </p:cNvSpPr>
          <p:nvPr>
            <p:ph idx="1"/>
          </p:nvPr>
        </p:nvSpPr>
        <p:spPr/>
        <p:txBody>
          <a:bodyPr/>
          <a:lstStyle/>
          <a:p>
            <a:r>
              <a:rPr lang="en-US" sz="2400" dirty="0">
                <a:effectLst/>
                <a:latin typeface="Times New Roman" panose="02020603050405020304" pitchFamily="18" charset="0"/>
                <a:ea typeface="Times New Roman" panose="02020603050405020304" pitchFamily="18" charset="0"/>
              </a:rPr>
              <a:t>Segregation of duties, or job designs that require more than one person to complete critical or sensitive tasks, can help mitigate risk. Employees and third parties with access to sensitive resources could cause substantial damage and potential loss. System administrators, for instance, have the most powerful role in the user access process and have unlimited access to an institution's information assets and technology. Given this extensive access, management should evaluate the process for determining which individuals should be granted system administrator privileges. Such access should be appropriately monitored for unauthorized or inappropriate activity. Management should incorporate independent reviews or approvals for individuals who perform multiple functions to minimize the potential for fraud, irregularities, and errors. </a:t>
            </a:r>
            <a:endParaRPr lang="en-US" dirty="0"/>
          </a:p>
        </p:txBody>
      </p:sp>
      <p:pic>
        <p:nvPicPr>
          <p:cNvPr id="4" name="Picture 3">
            <a:extLst>
              <a:ext uri="{FF2B5EF4-FFF2-40B4-BE49-F238E27FC236}">
                <a16:creationId xmlns:a16="http://schemas.microsoft.com/office/drawing/2014/main" id="{6A09D69C-EBB5-BEEC-2B0E-FDB32C3498AA}"/>
              </a:ext>
            </a:extLst>
          </p:cNvPr>
          <p:cNvPicPr>
            <a:picLocks noChangeAspect="1"/>
          </p:cNvPicPr>
          <p:nvPr/>
        </p:nvPicPr>
        <p:blipFill>
          <a:blip r:embed="rId3"/>
          <a:stretch>
            <a:fillRect/>
          </a:stretch>
        </p:blipFill>
        <p:spPr>
          <a:xfrm>
            <a:off x="0" y="5881982"/>
            <a:ext cx="12192000" cy="1052218"/>
          </a:xfrm>
          <a:prstGeom prst="rect">
            <a:avLst/>
          </a:prstGeom>
        </p:spPr>
      </p:pic>
      <p:sp>
        <p:nvSpPr>
          <p:cNvPr id="5" name="Rectangle 4">
            <a:extLst>
              <a:ext uri="{FF2B5EF4-FFF2-40B4-BE49-F238E27FC236}">
                <a16:creationId xmlns:a16="http://schemas.microsoft.com/office/drawing/2014/main" id="{7AE6DDEA-F507-2F42-5A0A-3E8C8AA5BC98}"/>
              </a:ext>
            </a:extLst>
          </p:cNvPr>
          <p:cNvSpPr/>
          <p:nvPr/>
        </p:nvSpPr>
        <p:spPr>
          <a:xfrm>
            <a:off x="1036320" y="1667320"/>
            <a:ext cx="269240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2DE41CAE-F068-BB3F-172F-27EBE11D728C}"/>
              </a:ext>
            </a:extLst>
          </p:cNvPr>
          <p:cNvSpPr/>
          <p:nvPr/>
        </p:nvSpPr>
        <p:spPr>
          <a:xfrm>
            <a:off x="4643120" y="2043240"/>
            <a:ext cx="227584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603FD94F-A7F2-22ED-78BC-D7C8E2289106}"/>
              </a:ext>
            </a:extLst>
          </p:cNvPr>
          <p:cNvSpPr/>
          <p:nvPr/>
        </p:nvSpPr>
        <p:spPr>
          <a:xfrm>
            <a:off x="1036320" y="2718770"/>
            <a:ext cx="456692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F81B1BB7-FA3B-D0CF-565A-5B73BF71CC94}"/>
              </a:ext>
            </a:extLst>
          </p:cNvPr>
          <p:cNvSpPr/>
          <p:nvPr/>
        </p:nvSpPr>
        <p:spPr>
          <a:xfrm>
            <a:off x="8524240" y="3500858"/>
            <a:ext cx="292100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453B11AD-353B-00D8-ABD5-CC8D0CFDF6FA}"/>
              </a:ext>
            </a:extLst>
          </p:cNvPr>
          <p:cNvSpPr/>
          <p:nvPr/>
        </p:nvSpPr>
        <p:spPr>
          <a:xfrm>
            <a:off x="1036320" y="3876778"/>
            <a:ext cx="3728720"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81C00C5-7C04-3293-03A2-29B384FFD438}"/>
              </a:ext>
            </a:extLst>
          </p:cNvPr>
          <p:cNvSpPr/>
          <p:nvPr/>
        </p:nvSpPr>
        <p:spPr>
          <a:xfrm>
            <a:off x="1700010" y="4280791"/>
            <a:ext cx="5097029" cy="375920"/>
          </a:xfrm>
          <a:prstGeom prst="rect">
            <a:avLst/>
          </a:prstGeom>
          <a:solidFill>
            <a:srgbClr val="FFFF66">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55627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close up of a sign&#10;&#10;Description automatically generated">
            <a:extLst>
              <a:ext uri="{FF2B5EF4-FFF2-40B4-BE49-F238E27FC236}">
                <a16:creationId xmlns:a16="http://schemas.microsoft.com/office/drawing/2014/main" id="{42ED073E-47C9-4497-8527-57BFAC480B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7259" y="1956062"/>
            <a:ext cx="3873016" cy="3276190"/>
          </a:xfrm>
        </p:spPr>
      </p:pic>
    </p:spTree>
    <p:extLst>
      <p:ext uri="{BB962C8B-B14F-4D97-AF65-F5344CB8AC3E}">
        <p14:creationId xmlns:p14="http://schemas.microsoft.com/office/powerpoint/2010/main" val="443465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BF2FB7-77C6-4C3E-AD41-E3D3F0B2A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156174"/>
            <a:ext cx="1138254" cy="287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A picture containing photo, cake, standing, small&#10;&#10;Description automatically generated">
            <a:extLst>
              <a:ext uri="{FF2B5EF4-FFF2-40B4-BE49-F238E27FC236}">
                <a16:creationId xmlns:a16="http://schemas.microsoft.com/office/drawing/2014/main" id="{22848959-982A-4004-9516-BE12B6C7C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2345" y="3470656"/>
            <a:ext cx="3059947" cy="316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a:extLst>
              <a:ext uri="{FF2B5EF4-FFF2-40B4-BE49-F238E27FC236}">
                <a16:creationId xmlns:a16="http://schemas.microsoft.com/office/drawing/2014/main" id="{270FFCEE-5869-A5B0-BB7A-8B2E004963ED}"/>
              </a:ext>
            </a:extLst>
          </p:cNvPr>
          <p:cNvSpPr/>
          <p:nvPr/>
        </p:nvSpPr>
        <p:spPr>
          <a:xfrm>
            <a:off x="2333625"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Why?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Hexagon 13">
            <a:extLst>
              <a:ext uri="{FF2B5EF4-FFF2-40B4-BE49-F238E27FC236}">
                <a16:creationId xmlns:a16="http://schemas.microsoft.com/office/drawing/2014/main" id="{99164F8A-2FAC-3059-8B98-643B818CED7C}"/>
              </a:ext>
            </a:extLst>
          </p:cNvPr>
          <p:cNvSpPr/>
          <p:nvPr/>
        </p:nvSpPr>
        <p:spPr>
          <a:xfrm>
            <a:off x="3809807" y="1771889"/>
            <a:ext cx="1747298" cy="1479535"/>
          </a:xfrm>
          <a:prstGeom prst="hexagon">
            <a:avLst/>
          </a:prstGeom>
          <a:solidFill>
            <a:schemeClr val="accent1">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chemeClr val="accent1">
                  <a:lumMod val="50000"/>
                </a:schemeClr>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1">
                    <a:lumMod val="50000"/>
                  </a:schemeClr>
                </a:solidFill>
                <a:effectLst/>
                <a:uLnTx/>
                <a:uFillTx/>
                <a:latin typeface="Calibri"/>
                <a:ea typeface="+mn-ea"/>
                <a:cs typeface="+mn-cs"/>
              </a:rPr>
              <a:t>What?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accent1">
                  <a:lumMod val="50000"/>
                </a:schemeClr>
              </a:solidFill>
              <a:effectLst/>
              <a:uLnTx/>
              <a:uFillTx/>
              <a:latin typeface="Calibri"/>
              <a:ea typeface="+mn-ea"/>
              <a:cs typeface="+mn-cs"/>
            </a:endParaRPr>
          </a:p>
        </p:txBody>
      </p:sp>
      <p:sp>
        <p:nvSpPr>
          <p:cNvPr id="15" name="Hexagon 14">
            <a:extLst>
              <a:ext uri="{FF2B5EF4-FFF2-40B4-BE49-F238E27FC236}">
                <a16:creationId xmlns:a16="http://schemas.microsoft.com/office/drawing/2014/main" id="{D2D4343F-83F0-44A5-E567-92BA6D7ECE98}"/>
              </a:ext>
            </a:extLst>
          </p:cNvPr>
          <p:cNvSpPr/>
          <p:nvPr/>
        </p:nvSpPr>
        <p:spPr>
          <a:xfrm>
            <a:off x="5285989"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Governance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Hexagon 15">
            <a:extLst>
              <a:ext uri="{FF2B5EF4-FFF2-40B4-BE49-F238E27FC236}">
                <a16:creationId xmlns:a16="http://schemas.microsoft.com/office/drawing/2014/main" id="{683FBCD3-3137-5D5F-7DD2-224B23736F31}"/>
              </a:ext>
            </a:extLst>
          </p:cNvPr>
          <p:cNvSpPr/>
          <p:nvPr/>
        </p:nvSpPr>
        <p:spPr>
          <a:xfrm>
            <a:off x="6800271" y="334623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Future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2294B830-5E16-F422-FB7F-4AE453D7FEDC}"/>
              </a:ext>
            </a:extLst>
          </p:cNvPr>
          <p:cNvSpPr txBox="1"/>
          <p:nvPr/>
        </p:nvSpPr>
        <p:spPr>
          <a:xfrm>
            <a:off x="3118760" y="4471991"/>
            <a:ext cx="329609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42852">
                    <a:lumMod val="75000"/>
                  </a:srgbClr>
                </a:solidFill>
                <a:effectLst/>
                <a:uLnTx/>
                <a:uFillTx/>
                <a:latin typeface="Calibri"/>
                <a:ea typeface="+mn-ea"/>
                <a:cs typeface="+mn-cs"/>
              </a:rPr>
              <a:t>Agenda for This Session!</a:t>
            </a:r>
          </a:p>
        </p:txBody>
      </p:sp>
    </p:spTree>
    <p:extLst>
      <p:ext uri="{BB962C8B-B14F-4D97-AF65-F5344CB8AC3E}">
        <p14:creationId xmlns:p14="http://schemas.microsoft.com/office/powerpoint/2010/main" val="3229774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C0842-7972-8B06-5194-4EF6B8669EBD}"/>
              </a:ext>
            </a:extLst>
          </p:cNvPr>
          <p:cNvSpPr>
            <a:spLocks noGrp="1"/>
          </p:cNvSpPr>
          <p:nvPr>
            <p:ph type="title"/>
          </p:nvPr>
        </p:nvSpPr>
        <p:spPr/>
        <p:txBody>
          <a:bodyPr/>
          <a:lstStyle/>
          <a:p>
            <a:r>
              <a:rPr lang="en-US" dirty="0"/>
              <a:t>What is user access?</a:t>
            </a:r>
          </a:p>
        </p:txBody>
      </p:sp>
      <p:grpSp>
        <p:nvGrpSpPr>
          <p:cNvPr id="19" name="Group 10">
            <a:extLst>
              <a:ext uri="{FF2B5EF4-FFF2-40B4-BE49-F238E27FC236}">
                <a16:creationId xmlns:a16="http://schemas.microsoft.com/office/drawing/2014/main" id="{71151C8E-4B2A-92B1-DD2F-50080FFC0995}"/>
              </a:ext>
            </a:extLst>
          </p:cNvPr>
          <p:cNvGrpSpPr/>
          <p:nvPr/>
        </p:nvGrpSpPr>
        <p:grpSpPr>
          <a:xfrm>
            <a:off x="2606303" y="3758107"/>
            <a:ext cx="847749" cy="1123577"/>
            <a:chOff x="3855733" y="4171576"/>
            <a:chExt cx="847749" cy="1123577"/>
          </a:xfrm>
        </p:grpSpPr>
        <p:sp>
          <p:nvSpPr>
            <p:cNvPr id="20" name="Rectangle: Rounded Corners 19">
              <a:extLst>
                <a:ext uri="{FF2B5EF4-FFF2-40B4-BE49-F238E27FC236}">
                  <a16:creationId xmlns:a16="http://schemas.microsoft.com/office/drawing/2014/main" id="{172263F3-954B-E781-115E-8E15217C18B3}"/>
                </a:ext>
              </a:extLst>
            </p:cNvPr>
            <p:cNvSpPr/>
            <p:nvPr/>
          </p:nvSpPr>
          <p:spPr>
            <a:xfrm>
              <a:off x="3855733" y="4171576"/>
              <a:ext cx="847749" cy="794871"/>
            </a:xfrm>
            <a:prstGeom prst="round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Rounded Corners 20">
              <a:extLst>
                <a:ext uri="{FF2B5EF4-FFF2-40B4-BE49-F238E27FC236}">
                  <a16:creationId xmlns:a16="http://schemas.microsoft.com/office/drawing/2014/main" id="{2AF77129-0F61-4B81-6D12-22040AD3CDDE}"/>
                </a:ext>
              </a:extLst>
            </p:cNvPr>
            <p:cNvSpPr/>
            <p:nvPr/>
          </p:nvSpPr>
          <p:spPr>
            <a:xfrm>
              <a:off x="3855733" y="5051026"/>
              <a:ext cx="847749" cy="244127"/>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BA705499-221D-5B2F-2812-F95D15086506}"/>
                </a:ext>
              </a:extLst>
            </p:cNvPr>
            <p:cNvSpPr txBox="1"/>
            <p:nvPr/>
          </p:nvSpPr>
          <p:spPr>
            <a:xfrm>
              <a:off x="3921260" y="4397418"/>
              <a:ext cx="70429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System</a:t>
              </a:r>
            </a:p>
          </p:txBody>
        </p:sp>
      </p:grpSp>
      <p:sp>
        <p:nvSpPr>
          <p:cNvPr id="23" name="Rectangle: Rounded Corners 22">
            <a:extLst>
              <a:ext uri="{FF2B5EF4-FFF2-40B4-BE49-F238E27FC236}">
                <a16:creationId xmlns:a16="http://schemas.microsoft.com/office/drawing/2014/main" id="{8307C9E1-D688-9310-B084-15C70BB8E19E}"/>
              </a:ext>
            </a:extLst>
          </p:cNvPr>
          <p:cNvSpPr/>
          <p:nvPr/>
        </p:nvSpPr>
        <p:spPr>
          <a:xfrm>
            <a:off x="5057919" y="3758108"/>
            <a:ext cx="1731751" cy="967383"/>
          </a:xfrm>
          <a:prstGeom prst="round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Policy Decision and Enforcement Points</a:t>
            </a:r>
          </a:p>
        </p:txBody>
      </p:sp>
      <p:sp>
        <p:nvSpPr>
          <p:cNvPr id="24" name="Flowchart: Magnetic Disk 23">
            <a:extLst>
              <a:ext uri="{FF2B5EF4-FFF2-40B4-BE49-F238E27FC236}">
                <a16:creationId xmlns:a16="http://schemas.microsoft.com/office/drawing/2014/main" id="{E341D37A-0835-7956-A2E4-EE624B80099C}"/>
              </a:ext>
            </a:extLst>
          </p:cNvPr>
          <p:cNvSpPr/>
          <p:nvPr/>
        </p:nvSpPr>
        <p:spPr>
          <a:xfrm>
            <a:off x="8321004" y="3703918"/>
            <a:ext cx="1118959" cy="1075761"/>
          </a:xfrm>
          <a:prstGeom prst="flowChartMagneticDisk">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Resource</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(System, Data, Application)</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5" name="Straight Arrow Connector 24">
            <a:extLst>
              <a:ext uri="{FF2B5EF4-FFF2-40B4-BE49-F238E27FC236}">
                <a16:creationId xmlns:a16="http://schemas.microsoft.com/office/drawing/2014/main" id="{4381B69F-7BAC-5C85-F912-137A565761B4}"/>
              </a:ext>
            </a:extLst>
          </p:cNvPr>
          <p:cNvCxnSpPr/>
          <p:nvPr/>
        </p:nvCxnSpPr>
        <p:spPr>
          <a:xfrm>
            <a:off x="3678170" y="4241799"/>
            <a:ext cx="1193800" cy="0"/>
          </a:xfrm>
          <a:prstGeom prst="straightConnector1">
            <a:avLst/>
          </a:prstGeom>
          <a:ln w="381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19D8C77-C52C-B071-20AE-C3CF496E9466}"/>
              </a:ext>
            </a:extLst>
          </p:cNvPr>
          <p:cNvCxnSpPr/>
          <p:nvPr/>
        </p:nvCxnSpPr>
        <p:spPr>
          <a:xfrm>
            <a:off x="6920410" y="4261566"/>
            <a:ext cx="1193800" cy="0"/>
          </a:xfrm>
          <a:prstGeom prst="straightConnector1">
            <a:avLst/>
          </a:prstGeom>
          <a:ln w="381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CA2A9FD-F836-C09E-9027-F81372281537}"/>
              </a:ext>
            </a:extLst>
          </p:cNvPr>
          <p:cNvSpPr txBox="1"/>
          <p:nvPr/>
        </p:nvSpPr>
        <p:spPr>
          <a:xfrm>
            <a:off x="3710236" y="3872466"/>
            <a:ext cx="11296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Untrusted</a:t>
            </a:r>
          </a:p>
        </p:txBody>
      </p:sp>
      <p:sp>
        <p:nvSpPr>
          <p:cNvPr id="28" name="TextBox 27">
            <a:extLst>
              <a:ext uri="{FF2B5EF4-FFF2-40B4-BE49-F238E27FC236}">
                <a16:creationId xmlns:a16="http://schemas.microsoft.com/office/drawing/2014/main" id="{EE947DF0-4295-AEFF-AE3D-AB0244EAFD32}"/>
              </a:ext>
            </a:extLst>
          </p:cNvPr>
          <p:cNvSpPr txBox="1"/>
          <p:nvPr/>
        </p:nvSpPr>
        <p:spPr>
          <a:xfrm>
            <a:off x="7007685" y="3872466"/>
            <a:ext cx="88197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Implicit</a:t>
            </a:r>
          </a:p>
        </p:txBody>
      </p:sp>
      <p:sp>
        <p:nvSpPr>
          <p:cNvPr id="29" name="TextBox 28">
            <a:extLst>
              <a:ext uri="{FF2B5EF4-FFF2-40B4-BE49-F238E27FC236}">
                <a16:creationId xmlns:a16="http://schemas.microsoft.com/office/drawing/2014/main" id="{E6E2A2A3-C576-BB32-2CEE-5CC26C58C5D5}"/>
              </a:ext>
            </a:extLst>
          </p:cNvPr>
          <p:cNvSpPr txBox="1"/>
          <p:nvPr/>
        </p:nvSpPr>
        <p:spPr>
          <a:xfrm>
            <a:off x="6934907" y="4368312"/>
            <a:ext cx="116480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Trust Zone</a:t>
            </a:r>
          </a:p>
        </p:txBody>
      </p:sp>
      <p:sp>
        <p:nvSpPr>
          <p:cNvPr id="30" name="TextBox 29">
            <a:extLst>
              <a:ext uri="{FF2B5EF4-FFF2-40B4-BE49-F238E27FC236}">
                <a16:creationId xmlns:a16="http://schemas.microsoft.com/office/drawing/2014/main" id="{01E8D434-4A68-02F8-131C-7973E3AE2303}"/>
              </a:ext>
            </a:extLst>
          </p:cNvPr>
          <p:cNvSpPr txBox="1"/>
          <p:nvPr/>
        </p:nvSpPr>
        <p:spPr>
          <a:xfrm>
            <a:off x="3895784" y="4369746"/>
            <a:ext cx="64787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Zone</a:t>
            </a:r>
          </a:p>
        </p:txBody>
      </p:sp>
      <p:sp>
        <p:nvSpPr>
          <p:cNvPr id="31" name="TextBox 30">
            <a:extLst>
              <a:ext uri="{FF2B5EF4-FFF2-40B4-BE49-F238E27FC236}">
                <a16:creationId xmlns:a16="http://schemas.microsoft.com/office/drawing/2014/main" id="{D1698929-1F8D-1FDE-25ED-E94E3D1157F9}"/>
              </a:ext>
            </a:extLst>
          </p:cNvPr>
          <p:cNvSpPr txBox="1"/>
          <p:nvPr/>
        </p:nvSpPr>
        <p:spPr>
          <a:xfrm>
            <a:off x="3023977" y="2603856"/>
            <a:ext cx="135242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CC"/>
                </a:solidFill>
                <a:effectLst/>
                <a:uLnTx/>
                <a:uFillTx/>
                <a:latin typeface="Calibri"/>
                <a:ea typeface="+mn-ea"/>
                <a:cs typeface="+mn-cs"/>
              </a:rPr>
              <a:t>Device?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CC"/>
                </a:solidFill>
                <a:effectLst/>
                <a:uLnTx/>
                <a:uFillTx/>
                <a:latin typeface="Calibri"/>
                <a:ea typeface="+mn-ea"/>
                <a:cs typeface="+mn-cs"/>
              </a:rPr>
              <a:t>Application?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CC"/>
                </a:solidFill>
                <a:effectLst/>
                <a:uLnTx/>
                <a:uFillTx/>
                <a:latin typeface="Calibri"/>
                <a:ea typeface="+mn-ea"/>
                <a:cs typeface="+mn-cs"/>
              </a:rPr>
              <a:t>User?</a:t>
            </a:r>
          </a:p>
        </p:txBody>
      </p:sp>
      <p:sp>
        <p:nvSpPr>
          <p:cNvPr id="32" name="Rectangle: Rounded Corners 31">
            <a:extLst>
              <a:ext uri="{FF2B5EF4-FFF2-40B4-BE49-F238E27FC236}">
                <a16:creationId xmlns:a16="http://schemas.microsoft.com/office/drawing/2014/main" id="{B22AF5D1-8E46-0FC0-09FE-892E2C5947D9}"/>
              </a:ext>
            </a:extLst>
          </p:cNvPr>
          <p:cNvSpPr/>
          <p:nvPr/>
        </p:nvSpPr>
        <p:spPr>
          <a:xfrm>
            <a:off x="5953728" y="2857313"/>
            <a:ext cx="840085" cy="531975"/>
          </a:xfrm>
          <a:prstGeom prst="round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PA</a:t>
            </a:r>
            <a:endParaRPr kumimoji="0" lang="en-US" sz="105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Rectangle: Rounded Corners 32">
            <a:extLst>
              <a:ext uri="{FF2B5EF4-FFF2-40B4-BE49-F238E27FC236}">
                <a16:creationId xmlns:a16="http://schemas.microsoft.com/office/drawing/2014/main" id="{45F75466-0F3E-0415-33B0-C0A5713001CF}"/>
              </a:ext>
            </a:extLst>
          </p:cNvPr>
          <p:cNvSpPr/>
          <p:nvPr/>
        </p:nvSpPr>
        <p:spPr>
          <a:xfrm>
            <a:off x="5949585" y="2337868"/>
            <a:ext cx="840085" cy="531975"/>
          </a:xfrm>
          <a:prstGeom prst="round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PE</a:t>
            </a:r>
            <a:endParaRPr kumimoji="0" lang="en-US" sz="105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TextBox 33">
            <a:extLst>
              <a:ext uri="{FF2B5EF4-FFF2-40B4-BE49-F238E27FC236}">
                <a16:creationId xmlns:a16="http://schemas.microsoft.com/office/drawing/2014/main" id="{718A011A-2FE6-02D0-770A-39CACE29B07F}"/>
              </a:ext>
            </a:extLst>
          </p:cNvPr>
          <p:cNvSpPr txBox="1"/>
          <p:nvPr/>
        </p:nvSpPr>
        <p:spPr>
          <a:xfrm>
            <a:off x="497840" y="1417638"/>
            <a:ext cx="25261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ISO Perspective</a:t>
            </a:r>
          </a:p>
        </p:txBody>
      </p:sp>
      <p:sp>
        <p:nvSpPr>
          <p:cNvPr id="3" name="Rectangle 2">
            <a:extLst>
              <a:ext uri="{FF2B5EF4-FFF2-40B4-BE49-F238E27FC236}">
                <a16:creationId xmlns:a16="http://schemas.microsoft.com/office/drawing/2014/main" id="{0B0E0C7A-74D5-D50F-65C2-893CA28A5548}"/>
              </a:ext>
            </a:extLst>
          </p:cNvPr>
          <p:cNvSpPr/>
          <p:nvPr/>
        </p:nvSpPr>
        <p:spPr>
          <a:xfrm>
            <a:off x="10805375" y="236967"/>
            <a:ext cx="1282961" cy="76913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descr="Shape&#10;&#10;Description automatically generated with medium confidence">
            <a:extLst>
              <a:ext uri="{FF2B5EF4-FFF2-40B4-BE49-F238E27FC236}">
                <a16:creationId xmlns:a16="http://schemas.microsoft.com/office/drawing/2014/main" id="{A8A55697-B635-BE90-4CC6-2DF3FC0AB6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5323" y="5464079"/>
            <a:ext cx="2921354" cy="769137"/>
          </a:xfrm>
          <a:prstGeom prst="rect">
            <a:avLst/>
          </a:prstGeom>
        </p:spPr>
      </p:pic>
    </p:spTree>
    <p:extLst>
      <p:ext uri="{BB962C8B-B14F-4D97-AF65-F5344CB8AC3E}">
        <p14:creationId xmlns:p14="http://schemas.microsoft.com/office/powerpoint/2010/main" val="166274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childTnLst>
                                </p:cTn>
                              </p:par>
                              <p:par>
                                <p:cTn id="30" presetID="22" presetClass="entr" presetSubtype="8"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p:bldP spid="28" grpId="0"/>
      <p:bldP spid="29" grpId="0"/>
      <p:bldP spid="30" grpId="0"/>
      <p:bldP spid="31" grpId="0"/>
      <p:bldP spid="32"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sz="quarter" idx="4294967295"/>
          </p:nvPr>
        </p:nvSpPr>
        <p:spPr>
          <a:xfrm>
            <a:off x="5803120" y="1429767"/>
            <a:ext cx="6156325" cy="4433888"/>
          </a:xfrm>
        </p:spPr>
        <p:txBody>
          <a:bodyPr>
            <a:normAutofit fontScale="92500" lnSpcReduction="10000"/>
          </a:bodyPr>
          <a:lstStyle/>
          <a:p>
            <a:pPr marL="515620" lvl="1"/>
            <a:r>
              <a:rPr lang="en-US" sz="2600" dirty="0">
                <a:solidFill>
                  <a:schemeClr val="tx1">
                    <a:lumMod val="65000"/>
                    <a:lumOff val="35000"/>
                  </a:schemeClr>
                </a:solidFill>
              </a:rPr>
              <a:t>CRISC, CISA, CISM</a:t>
            </a:r>
          </a:p>
          <a:p>
            <a:pPr marL="515620" lvl="1"/>
            <a:r>
              <a:rPr lang="en-US" sz="2600" dirty="0">
                <a:solidFill>
                  <a:schemeClr val="tx1">
                    <a:lumMod val="65000"/>
                    <a:lumOff val="35000"/>
                  </a:schemeClr>
                </a:solidFill>
              </a:rPr>
              <a:t>Founded </a:t>
            </a:r>
            <a:r>
              <a:rPr lang="en-US" sz="2600" dirty="0">
                <a:solidFill>
                  <a:schemeClr val="accent1"/>
                </a:solidFill>
              </a:rPr>
              <a:t>i</a:t>
            </a:r>
            <a:r>
              <a:rPr lang="en-US" sz="2600" dirty="0">
                <a:solidFill>
                  <a:schemeClr val="tx1">
                    <a:lumMod val="65000"/>
                    <a:lumOff val="35000"/>
                  </a:schemeClr>
                </a:solidFill>
              </a:rPr>
              <a:t>nfo</a:t>
            </a:r>
            <a:r>
              <a:rPr lang="en-US" sz="2600" dirty="0">
                <a:solidFill>
                  <a:schemeClr val="accent1"/>
                </a:solidFill>
              </a:rPr>
              <a:t>t</a:t>
            </a:r>
            <a:r>
              <a:rPr lang="en-US" sz="2600" dirty="0">
                <a:solidFill>
                  <a:schemeClr val="tx1">
                    <a:lumMod val="65000"/>
                    <a:lumOff val="35000"/>
                  </a:schemeClr>
                </a:solidFill>
              </a:rPr>
              <a:t>ex in 2000</a:t>
            </a:r>
          </a:p>
          <a:p>
            <a:pPr marL="884535" lvl="2"/>
            <a:r>
              <a:rPr lang="en-US" sz="2200" dirty="0">
                <a:solidFill>
                  <a:schemeClr val="tx1">
                    <a:lumMod val="65000"/>
                    <a:lumOff val="35000"/>
                  </a:schemeClr>
                </a:solidFill>
              </a:rPr>
              <a:t>Thirteen letters after his name</a:t>
            </a:r>
            <a:endParaRPr lang="en-US" sz="2200" dirty="0">
              <a:solidFill>
                <a:schemeClr val="tx1">
                  <a:lumMod val="65000"/>
                  <a:lumOff val="35000"/>
                </a:schemeClr>
              </a:solidFill>
              <a:cs typeface="Calibri"/>
            </a:endParaRPr>
          </a:p>
          <a:p>
            <a:pPr marL="884535" lvl="2"/>
            <a:r>
              <a:rPr lang="en-US" sz="2200" dirty="0">
                <a:solidFill>
                  <a:schemeClr val="tx1">
                    <a:lumMod val="65000"/>
                    <a:lumOff val="35000"/>
                  </a:schemeClr>
                </a:solidFill>
              </a:rPr>
              <a:t>Lives in a cartoon</a:t>
            </a:r>
          </a:p>
          <a:p>
            <a:pPr marL="515620" lvl="1"/>
            <a:r>
              <a:rPr lang="en-US" sz="2600" dirty="0"/>
              <a:t>Down to 25 Hours per Week by 2026</a:t>
            </a:r>
          </a:p>
          <a:p>
            <a:pPr marL="742632" lvl="2"/>
            <a:r>
              <a:rPr lang="en-US" sz="2200" dirty="0"/>
              <a:t>Which will be consumed with speaking and writing!</a:t>
            </a:r>
          </a:p>
          <a:p>
            <a:pPr marL="515620" lvl="1"/>
            <a:r>
              <a:rPr lang="en-US" sz="2600" dirty="0"/>
              <a:t>Currently developing NG Incident Response Tests for infotex</a:t>
            </a:r>
          </a:p>
          <a:p>
            <a:pPr marL="515620" lvl="1"/>
            <a:endParaRPr lang="en-US" dirty="0"/>
          </a:p>
          <a:p>
            <a:pPr marL="287020" lvl="1" indent="0">
              <a:buNone/>
            </a:pPr>
            <a:r>
              <a:rPr lang="en-US" sz="3200" b="1" dirty="0">
                <a:solidFill>
                  <a:srgbClr val="002060"/>
                </a:solidFill>
                <a:cs typeface="Calibri"/>
              </a:rPr>
              <a:t>dhadaway@infotex.com</a:t>
            </a:r>
          </a:p>
          <a:p>
            <a:pPr marL="252121" lvl="1" indent="0">
              <a:buNone/>
            </a:pPr>
            <a:endParaRPr lang="en-US" sz="1700" b="1" dirty="0">
              <a:solidFill>
                <a:srgbClr val="002060"/>
              </a:solidFill>
              <a:cs typeface="Calibri"/>
            </a:endParaRPr>
          </a:p>
          <a:p>
            <a:pPr marL="252121" lvl="1" indent="0">
              <a:buNone/>
            </a:pPr>
            <a:r>
              <a:rPr lang="en-US" sz="3200" b="1" dirty="0">
                <a:solidFill>
                  <a:srgbClr val="002060"/>
                </a:solidFill>
                <a:cs typeface="Calibri"/>
              </a:rPr>
              <a:t>my.infotex.com</a:t>
            </a:r>
          </a:p>
        </p:txBody>
      </p:sp>
      <p:sp>
        <p:nvSpPr>
          <p:cNvPr id="3074" name="Rectangle 2"/>
          <p:cNvSpPr>
            <a:spLocks noGrp="1" noChangeArrowheads="1"/>
          </p:cNvSpPr>
          <p:nvPr>
            <p:ph type="title" idx="4294967295"/>
          </p:nvPr>
        </p:nvSpPr>
        <p:spPr>
          <a:xfrm>
            <a:off x="3902140" y="323886"/>
            <a:ext cx="3801960" cy="647700"/>
          </a:xfrm>
        </p:spPr>
        <p:txBody>
          <a:bodyPr>
            <a:normAutofit fontScale="90000"/>
          </a:bodyPr>
          <a:lstStyle/>
          <a:p>
            <a:pPr marL="0" indent="0" algn="ctr">
              <a:buNone/>
            </a:pPr>
            <a:r>
              <a:rPr lang="en-US" sz="4400" b="1" dirty="0">
                <a:solidFill>
                  <a:srgbClr val="002060"/>
                </a:solidFill>
                <a:cs typeface="Calibri"/>
              </a:rPr>
              <a:t>Dan  Hadaway</a:t>
            </a:r>
          </a:p>
        </p:txBody>
      </p:sp>
      <p:pic>
        <p:nvPicPr>
          <p:cNvPr id="6" name="Content Placeholder 4" descr="A picture containing text&#10;&#10;Description automatically generated">
            <a:extLst>
              <a:ext uri="{FF2B5EF4-FFF2-40B4-BE49-F238E27FC236}">
                <a16:creationId xmlns:a16="http://schemas.microsoft.com/office/drawing/2014/main" id="{8D3817C2-2B1C-CA5C-A084-725C30D2C85E}"/>
              </a:ext>
            </a:extLst>
          </p:cNvPr>
          <p:cNvPicPr>
            <a:picLocks noGrp="1" noChangeAspect="1"/>
          </p:cNvPicPr>
          <p:nvPr/>
        </p:nvPicPr>
        <p:blipFill rotWithShape="1">
          <a:blip r:embed="rId3">
            <a:extLst>
              <a:ext uri="{28A0092B-C50C-407E-A947-70E740481C1C}">
                <a14:useLocalDpi xmlns:a14="http://schemas.microsoft.com/office/drawing/2010/main" val="0"/>
              </a:ext>
            </a:extLst>
          </a:blip>
          <a:srcRect l="20704" r="21408"/>
          <a:stretch/>
        </p:blipFill>
        <p:spPr>
          <a:xfrm>
            <a:off x="613295" y="1188686"/>
            <a:ext cx="5020589" cy="4574605"/>
          </a:xfrm>
          <a:prstGeom prst="rect">
            <a:avLst/>
          </a:prstGeom>
        </p:spPr>
      </p:pic>
      <p:pic>
        <p:nvPicPr>
          <p:cNvPr id="2" name="Picture 1">
            <a:extLst>
              <a:ext uri="{FF2B5EF4-FFF2-40B4-BE49-F238E27FC236}">
                <a16:creationId xmlns:a16="http://schemas.microsoft.com/office/drawing/2014/main" id="{61F0380E-C080-A5DC-7AD1-D5A05EDBFDCF}"/>
              </a:ext>
            </a:extLst>
          </p:cNvPr>
          <p:cNvPicPr>
            <a:picLocks noChangeAspect="1"/>
          </p:cNvPicPr>
          <p:nvPr/>
        </p:nvPicPr>
        <p:blipFill>
          <a:blip r:embed="rId4"/>
          <a:stretch>
            <a:fillRect/>
          </a:stretch>
        </p:blipFill>
        <p:spPr>
          <a:xfrm>
            <a:off x="10610301" y="157668"/>
            <a:ext cx="1195619" cy="741468"/>
          </a:xfrm>
          <a:prstGeom prst="rect">
            <a:avLst/>
          </a:prstGeom>
        </p:spPr>
      </p:pic>
      <p:pic>
        <p:nvPicPr>
          <p:cNvPr id="4" name="Picture 3" descr="A person shaking hands with a person&#10;&#10;Description automatically generated">
            <a:extLst>
              <a:ext uri="{FF2B5EF4-FFF2-40B4-BE49-F238E27FC236}">
                <a16:creationId xmlns:a16="http://schemas.microsoft.com/office/drawing/2014/main" id="{E8369215-BAF4-7BD7-62A8-7BB7779F4FB2}"/>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85349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075">
                                            <p:txEl>
                                              <p:pRg st="0" end="0"/>
                                            </p:txEl>
                                          </p:spTgt>
                                        </p:tgtEl>
                                      </p:cBhvr>
                                    </p:animEffect>
                                    <p:set>
                                      <p:cBhvr>
                                        <p:cTn id="10" dur="1" fill="hold">
                                          <p:stCondLst>
                                            <p:cond delay="499"/>
                                          </p:stCondLst>
                                        </p:cTn>
                                        <p:tgtEl>
                                          <p:spTgt spid="3075">
                                            <p:txEl>
                                              <p:pRg st="0" end="0"/>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075">
                                            <p:txEl>
                                              <p:pRg st="1" end="1"/>
                                            </p:txEl>
                                          </p:spTgt>
                                        </p:tgtEl>
                                      </p:cBhvr>
                                    </p:animEffect>
                                    <p:set>
                                      <p:cBhvr>
                                        <p:cTn id="13" dur="1" fill="hold">
                                          <p:stCondLst>
                                            <p:cond delay="499"/>
                                          </p:stCondLst>
                                        </p:cTn>
                                        <p:tgtEl>
                                          <p:spTgt spid="3075">
                                            <p:txEl>
                                              <p:pRg st="1" end="1"/>
                                            </p:txEl>
                                          </p:spTgt>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075">
                                            <p:txEl>
                                              <p:pRg st="2" end="2"/>
                                            </p:txEl>
                                          </p:spTgt>
                                        </p:tgtEl>
                                      </p:cBhvr>
                                    </p:animEffect>
                                    <p:set>
                                      <p:cBhvr>
                                        <p:cTn id="16" dur="1" fill="hold">
                                          <p:stCondLst>
                                            <p:cond delay="499"/>
                                          </p:stCondLst>
                                        </p:cTn>
                                        <p:tgtEl>
                                          <p:spTgt spid="3075">
                                            <p:txEl>
                                              <p:pRg st="2" end="2"/>
                                            </p:txEl>
                                          </p:spTgt>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075">
                                            <p:txEl>
                                              <p:pRg st="3" end="3"/>
                                            </p:txEl>
                                          </p:spTgt>
                                        </p:tgtEl>
                                      </p:cBhvr>
                                    </p:animEffect>
                                    <p:set>
                                      <p:cBhvr>
                                        <p:cTn id="19" dur="1" fill="hold">
                                          <p:stCondLst>
                                            <p:cond delay="499"/>
                                          </p:stCondLst>
                                        </p:cTn>
                                        <p:tgtEl>
                                          <p:spTgt spid="3075">
                                            <p:txEl>
                                              <p:pRg st="3" end="3"/>
                                            </p:txEl>
                                          </p:spTgt>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075">
                                            <p:txEl>
                                              <p:pRg st="4" end="4"/>
                                            </p:txEl>
                                          </p:spTgt>
                                        </p:tgtEl>
                                      </p:cBhvr>
                                    </p:animEffect>
                                    <p:set>
                                      <p:cBhvr>
                                        <p:cTn id="22" dur="1" fill="hold">
                                          <p:stCondLst>
                                            <p:cond delay="499"/>
                                          </p:stCondLst>
                                        </p:cTn>
                                        <p:tgtEl>
                                          <p:spTgt spid="3075">
                                            <p:txEl>
                                              <p:pRg st="4" end="4"/>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075">
                                            <p:txEl>
                                              <p:pRg st="5" end="5"/>
                                            </p:txEl>
                                          </p:spTgt>
                                        </p:tgtEl>
                                      </p:cBhvr>
                                    </p:animEffect>
                                    <p:set>
                                      <p:cBhvr>
                                        <p:cTn id="25" dur="1" fill="hold">
                                          <p:stCondLst>
                                            <p:cond delay="499"/>
                                          </p:stCondLst>
                                        </p:cTn>
                                        <p:tgtEl>
                                          <p:spTgt spid="3075">
                                            <p:txEl>
                                              <p:pRg st="5" end="5"/>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075">
                                            <p:txEl>
                                              <p:pRg st="6" end="6"/>
                                            </p:txEl>
                                          </p:spTgt>
                                        </p:tgtEl>
                                      </p:cBhvr>
                                    </p:animEffect>
                                    <p:set>
                                      <p:cBhvr>
                                        <p:cTn id="28" dur="1" fill="hold">
                                          <p:stCondLst>
                                            <p:cond delay="499"/>
                                          </p:stCondLst>
                                        </p:cTn>
                                        <p:tgtEl>
                                          <p:spTgt spid="3075">
                                            <p:txEl>
                                              <p:pRg st="6" end="6"/>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3075">
                                            <p:txEl>
                                              <p:pRg st="8" end="8"/>
                                            </p:txEl>
                                          </p:spTgt>
                                        </p:tgtEl>
                                      </p:cBhvr>
                                    </p:animEffect>
                                    <p:set>
                                      <p:cBhvr>
                                        <p:cTn id="31" dur="1" fill="hold">
                                          <p:stCondLst>
                                            <p:cond delay="499"/>
                                          </p:stCondLst>
                                        </p:cTn>
                                        <p:tgtEl>
                                          <p:spTgt spid="3075">
                                            <p:txEl>
                                              <p:pRg st="8" end="8"/>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3075">
                                            <p:txEl>
                                              <p:pRg st="10" end="10"/>
                                            </p:txEl>
                                          </p:spTgt>
                                        </p:tgtEl>
                                      </p:cBhvr>
                                    </p:animEffect>
                                    <p:set>
                                      <p:cBhvr>
                                        <p:cTn id="34" dur="1" fill="hold">
                                          <p:stCondLst>
                                            <p:cond delay="499"/>
                                          </p:stCondLst>
                                        </p:cTn>
                                        <p:tgtEl>
                                          <p:spTgt spid="3075">
                                            <p:txEl>
                                              <p:pRg st="10" end="10"/>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different, computer, screenshot&#10;&#10;Description automatically generated">
            <a:extLst>
              <a:ext uri="{FF2B5EF4-FFF2-40B4-BE49-F238E27FC236}">
                <a16:creationId xmlns:a16="http://schemas.microsoft.com/office/drawing/2014/main" id="{BA7E1339-610C-C725-3347-8A3E65DA8F56}"/>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0"/>
            <a:ext cx="12344401" cy="6786772"/>
          </a:xfrm>
          <a:prstGeom prst="rect">
            <a:avLst/>
          </a:prstGeom>
        </p:spPr>
      </p:pic>
    </p:spTree>
    <p:extLst>
      <p:ext uri="{BB962C8B-B14F-4D97-AF65-F5344CB8AC3E}">
        <p14:creationId xmlns:p14="http://schemas.microsoft.com/office/powerpoint/2010/main" val="2432432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different, computer, screenshot&#10;&#10;Description automatically generated">
            <a:extLst>
              <a:ext uri="{FF2B5EF4-FFF2-40B4-BE49-F238E27FC236}">
                <a16:creationId xmlns:a16="http://schemas.microsoft.com/office/drawing/2014/main" id="{BA7E1339-610C-C725-3347-8A3E65DA8F56}"/>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b="52000"/>
          <a:stretch/>
        </p:blipFill>
        <p:spPr>
          <a:xfrm>
            <a:off x="-60960" y="0"/>
            <a:ext cx="12425139" cy="6929120"/>
          </a:xfrm>
          <a:prstGeom prst="rect">
            <a:avLst/>
          </a:prstGeom>
        </p:spPr>
      </p:pic>
    </p:spTree>
    <p:extLst>
      <p:ext uri="{BB962C8B-B14F-4D97-AF65-F5344CB8AC3E}">
        <p14:creationId xmlns:p14="http://schemas.microsoft.com/office/powerpoint/2010/main" val="5573905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different, computer, screenshot&#10;&#10;Description automatically generated">
            <a:extLst>
              <a:ext uri="{FF2B5EF4-FFF2-40B4-BE49-F238E27FC236}">
                <a16:creationId xmlns:a16="http://schemas.microsoft.com/office/drawing/2014/main" id="{BA7E1339-610C-C725-3347-8A3E65DA8F56}"/>
              </a:ext>
            </a:extLst>
          </p:cNvPr>
          <p:cNvPicPr>
            <a:picLocks noChangeAspect="1"/>
          </p:cNvPicPr>
          <p:nvPr/>
        </p:nvPicPr>
        <p:blipFill rotWithShape="1">
          <a:blip r:embed="rId3">
            <a:extLst>
              <a:ext uri="{28A0092B-C50C-407E-A947-70E740481C1C}">
                <a14:useLocalDpi xmlns:a14="http://schemas.microsoft.com/office/drawing/2010/main" val="0"/>
              </a:ext>
            </a:extLst>
          </a:blip>
          <a:srcRect l="26735" t="48590" r="25015" b="4418"/>
          <a:stretch/>
        </p:blipFill>
        <p:spPr>
          <a:xfrm>
            <a:off x="-1" y="0"/>
            <a:ext cx="12196153" cy="6858000"/>
          </a:xfrm>
          <a:prstGeom prst="rect">
            <a:avLst/>
          </a:prstGeom>
        </p:spPr>
      </p:pic>
    </p:spTree>
    <p:extLst>
      <p:ext uri="{BB962C8B-B14F-4D97-AF65-F5344CB8AC3E}">
        <p14:creationId xmlns:p14="http://schemas.microsoft.com/office/powerpoint/2010/main" val="27782026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E39E-132A-170A-4E97-99C3E3F604DD}"/>
              </a:ext>
            </a:extLst>
          </p:cNvPr>
          <p:cNvSpPr>
            <a:spLocks noGrp="1"/>
          </p:cNvSpPr>
          <p:nvPr>
            <p:ph type="title"/>
          </p:nvPr>
        </p:nvSpPr>
        <p:spPr/>
        <p:txBody>
          <a:bodyPr/>
          <a:lstStyle/>
          <a:p>
            <a:r>
              <a:rPr lang="en-US" dirty="0"/>
              <a:t>What is User Access?</a:t>
            </a:r>
          </a:p>
        </p:txBody>
      </p:sp>
      <p:pic>
        <p:nvPicPr>
          <p:cNvPr id="5" name="Content Placeholder 4" descr="A diagram of a human body&#10;&#10;Description automatically generated with low confidence">
            <a:extLst>
              <a:ext uri="{FF2B5EF4-FFF2-40B4-BE49-F238E27FC236}">
                <a16:creationId xmlns:a16="http://schemas.microsoft.com/office/drawing/2014/main" id="{CD5E841D-A37A-9180-BCA5-FE57F5A332A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9709" y="1884680"/>
            <a:ext cx="2262981" cy="4525963"/>
          </a:xfrm>
        </p:spPr>
      </p:pic>
      <p:sp>
        <p:nvSpPr>
          <p:cNvPr id="6" name="Content Placeholder 2">
            <a:extLst>
              <a:ext uri="{FF2B5EF4-FFF2-40B4-BE49-F238E27FC236}">
                <a16:creationId xmlns:a16="http://schemas.microsoft.com/office/drawing/2014/main" id="{B3400006-96FE-DE24-D488-F7DEB18F634C}"/>
              </a:ext>
            </a:extLst>
          </p:cNvPr>
          <p:cNvSpPr txBox="1">
            <a:spLocks/>
          </p:cNvSpPr>
          <p:nvPr/>
        </p:nvSpPr>
        <p:spPr>
          <a:xfrm>
            <a:off x="4765040" y="1884680"/>
            <a:ext cx="7112000" cy="4525963"/>
          </a:xfrm>
          <a:prstGeom prst="rect">
            <a:avLst/>
          </a:prstGeom>
        </p:spPr>
        <p:txBody>
          <a:bodyPr vert="horz" lIns="109615" tIns="54814" rIns="109615" bIns="54814" rtlCol="0">
            <a:normAutofit/>
          </a:bodyPr>
          <a:lstStyle>
            <a:lvl1pPr marL="316193" indent="-316193" algn="l" defTabSz="843182" rtl="0" eaLnBrk="1" latinLnBrk="0" hangingPunct="1">
              <a:spcBef>
                <a:spcPct val="20000"/>
              </a:spcBef>
              <a:buFont typeface="Arial" panose="020B0604020202020204" pitchFamily="34" charset="0"/>
              <a:buChar char="•"/>
              <a:defRPr sz="2923" kern="1200">
                <a:solidFill>
                  <a:schemeClr val="tx1"/>
                </a:solidFill>
                <a:latin typeface="+mn-lt"/>
                <a:ea typeface="+mn-ea"/>
                <a:cs typeface="+mn-cs"/>
              </a:defRPr>
            </a:lvl1pPr>
            <a:lvl2pPr marL="685080" indent="-263499" algn="l" defTabSz="843182" rtl="0" eaLnBrk="1" latinLnBrk="0" hangingPunct="1">
              <a:spcBef>
                <a:spcPct val="20000"/>
              </a:spcBef>
              <a:buFont typeface="Arial" panose="020B0604020202020204" pitchFamily="34" charset="0"/>
              <a:buChar char="–"/>
              <a:defRPr sz="2615" kern="1200">
                <a:solidFill>
                  <a:schemeClr val="tx1"/>
                </a:solidFill>
                <a:latin typeface="+mn-lt"/>
                <a:ea typeface="+mn-ea"/>
                <a:cs typeface="+mn-cs"/>
              </a:defRPr>
            </a:lvl2pPr>
            <a:lvl3pPr marL="1053995" indent="-210799" algn="l" defTabSz="843182" rtl="0" eaLnBrk="1" latinLnBrk="0" hangingPunct="1">
              <a:spcBef>
                <a:spcPct val="20000"/>
              </a:spcBef>
              <a:buFont typeface="Arial" panose="020B0604020202020204" pitchFamily="34" charset="0"/>
              <a:buChar char="•"/>
              <a:defRPr sz="2231" kern="1200">
                <a:solidFill>
                  <a:schemeClr val="tx1"/>
                </a:solidFill>
                <a:latin typeface="+mn-lt"/>
                <a:ea typeface="+mn-ea"/>
                <a:cs typeface="+mn-cs"/>
              </a:defRPr>
            </a:lvl3pPr>
            <a:lvl4pPr marL="1475572"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7160"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18768"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0347"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1943"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3541"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a:lstStyle>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ppleSystemUIFont"/>
                <a:ea typeface="+mn-ea"/>
                <a:cs typeface="+mn-cs"/>
              </a:rPr>
              <a:t>How is it like the circulatory system of the information system?</a:t>
            </a: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ppleSystemUIFont"/>
                <a:ea typeface="+mn-ea"/>
                <a:cs typeface="+mn-cs"/>
              </a:rPr>
              <a:t>Does it not cross into other areas, controls, processes, like the circulatory system affects the respiratory system, the digestive system, etc?</a:t>
            </a: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ppleSystemUIFont"/>
              <a:ea typeface="+mn-ea"/>
              <a:cs typeface="+mn-cs"/>
            </a:endParaRPr>
          </a:p>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ppleSystemUIFont"/>
              <a:ea typeface="+mn-ea"/>
              <a:cs typeface="+mn-cs"/>
            </a:endParaRPr>
          </a:p>
        </p:txBody>
      </p:sp>
      <p:sp>
        <p:nvSpPr>
          <p:cNvPr id="7" name="TextBox 6">
            <a:extLst>
              <a:ext uri="{FF2B5EF4-FFF2-40B4-BE49-F238E27FC236}">
                <a16:creationId xmlns:a16="http://schemas.microsoft.com/office/drawing/2014/main" id="{67621026-EA6F-8AF5-25A8-1F526054952E}"/>
              </a:ext>
            </a:extLst>
          </p:cNvPr>
          <p:cNvSpPr txBox="1"/>
          <p:nvPr/>
        </p:nvSpPr>
        <p:spPr>
          <a:xfrm>
            <a:off x="497840" y="1417638"/>
            <a:ext cx="25261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User’s Perspective</a:t>
            </a:r>
          </a:p>
        </p:txBody>
      </p:sp>
    </p:spTree>
    <p:extLst>
      <p:ext uri="{BB962C8B-B14F-4D97-AF65-F5344CB8AC3E}">
        <p14:creationId xmlns:p14="http://schemas.microsoft.com/office/powerpoint/2010/main" val="275921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imeline&#10;&#10;Description automatically generated">
            <a:extLst>
              <a:ext uri="{FF2B5EF4-FFF2-40B4-BE49-F238E27FC236}">
                <a16:creationId xmlns:a16="http://schemas.microsoft.com/office/drawing/2014/main" id="{A74B80C8-78DB-0817-7615-87C0FB516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936"/>
            <a:ext cx="12192000" cy="6637487"/>
          </a:xfrm>
          <a:prstGeom prst="rect">
            <a:avLst/>
          </a:prstGeom>
        </p:spPr>
      </p:pic>
      <p:sp>
        <p:nvSpPr>
          <p:cNvPr id="3" name="TextBox 2">
            <a:extLst>
              <a:ext uri="{FF2B5EF4-FFF2-40B4-BE49-F238E27FC236}">
                <a16:creationId xmlns:a16="http://schemas.microsoft.com/office/drawing/2014/main" id="{A28B9E33-EFF7-BF29-A3D2-D4333BDCA18E}"/>
              </a:ext>
            </a:extLst>
          </p:cNvPr>
          <p:cNvSpPr txBox="1"/>
          <p:nvPr/>
        </p:nvSpPr>
        <p:spPr>
          <a:xfrm>
            <a:off x="5614137" y="2631440"/>
            <a:ext cx="96372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Auth - N</a:t>
            </a:r>
          </a:p>
        </p:txBody>
      </p:sp>
      <p:sp>
        <p:nvSpPr>
          <p:cNvPr id="12" name="TextBox 11">
            <a:extLst>
              <a:ext uri="{FF2B5EF4-FFF2-40B4-BE49-F238E27FC236}">
                <a16:creationId xmlns:a16="http://schemas.microsoft.com/office/drawing/2014/main" id="{3C87546C-96C8-BF30-EC4E-5336FE6EE1B4}"/>
              </a:ext>
            </a:extLst>
          </p:cNvPr>
          <p:cNvSpPr txBox="1"/>
          <p:nvPr/>
        </p:nvSpPr>
        <p:spPr>
          <a:xfrm>
            <a:off x="3084297" y="6156960"/>
            <a:ext cx="92204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Auth - Z</a:t>
            </a:r>
          </a:p>
        </p:txBody>
      </p:sp>
      <p:sp>
        <p:nvSpPr>
          <p:cNvPr id="13" name="TextBox 12">
            <a:extLst>
              <a:ext uri="{FF2B5EF4-FFF2-40B4-BE49-F238E27FC236}">
                <a16:creationId xmlns:a16="http://schemas.microsoft.com/office/drawing/2014/main" id="{DFA6570B-4DD3-E516-708B-7D6EF334BBBA}"/>
              </a:ext>
            </a:extLst>
          </p:cNvPr>
          <p:cNvSpPr txBox="1"/>
          <p:nvPr/>
        </p:nvSpPr>
        <p:spPr>
          <a:xfrm>
            <a:off x="8185658" y="6146800"/>
            <a:ext cx="92204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Auth - Z</a:t>
            </a:r>
          </a:p>
        </p:txBody>
      </p:sp>
      <p:sp>
        <p:nvSpPr>
          <p:cNvPr id="14" name="TextBox 13">
            <a:extLst>
              <a:ext uri="{FF2B5EF4-FFF2-40B4-BE49-F238E27FC236}">
                <a16:creationId xmlns:a16="http://schemas.microsoft.com/office/drawing/2014/main" id="{99E116A7-4EC2-2864-4F5B-13C55C6C616A}"/>
              </a:ext>
            </a:extLst>
          </p:cNvPr>
          <p:cNvSpPr txBox="1"/>
          <p:nvPr/>
        </p:nvSpPr>
        <p:spPr>
          <a:xfrm>
            <a:off x="9751339" y="2641600"/>
            <a:ext cx="103412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AVS, EDR</a:t>
            </a:r>
          </a:p>
        </p:txBody>
      </p:sp>
      <p:sp>
        <p:nvSpPr>
          <p:cNvPr id="15" name="TextBox 14">
            <a:extLst>
              <a:ext uri="{FF2B5EF4-FFF2-40B4-BE49-F238E27FC236}">
                <a16:creationId xmlns:a16="http://schemas.microsoft.com/office/drawing/2014/main" id="{D3A73E03-CB33-A84F-D6E2-CD86A19E7185}"/>
              </a:ext>
            </a:extLst>
          </p:cNvPr>
          <p:cNvSpPr txBox="1"/>
          <p:nvPr/>
        </p:nvSpPr>
        <p:spPr>
          <a:xfrm>
            <a:off x="905409" y="2621280"/>
            <a:ext cx="161935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Joe being rude.</a:t>
            </a:r>
          </a:p>
        </p:txBody>
      </p:sp>
    </p:spTree>
    <p:extLst>
      <p:ext uri="{BB962C8B-B14F-4D97-AF65-F5344CB8AC3E}">
        <p14:creationId xmlns:p14="http://schemas.microsoft.com/office/powerpoint/2010/main" val="93640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F123D-17AC-0BE6-C32F-46A5C2275400}"/>
              </a:ext>
            </a:extLst>
          </p:cNvPr>
          <p:cNvSpPr>
            <a:spLocks noGrp="1"/>
          </p:cNvSpPr>
          <p:nvPr>
            <p:ph type="title"/>
          </p:nvPr>
        </p:nvSpPr>
        <p:spPr/>
        <p:txBody>
          <a:bodyPr/>
          <a:lstStyle/>
          <a:p>
            <a:r>
              <a:rPr lang="en-US" dirty="0"/>
              <a:t>Access Review</a:t>
            </a:r>
          </a:p>
        </p:txBody>
      </p:sp>
      <p:sp>
        <p:nvSpPr>
          <p:cNvPr id="3" name="Content Placeholder 2">
            <a:extLst>
              <a:ext uri="{FF2B5EF4-FFF2-40B4-BE49-F238E27FC236}">
                <a16:creationId xmlns:a16="http://schemas.microsoft.com/office/drawing/2014/main" id="{CADDBC9A-1AFD-50FE-81CD-0857C64A7426}"/>
              </a:ext>
            </a:extLst>
          </p:cNvPr>
          <p:cNvSpPr>
            <a:spLocks noGrp="1"/>
          </p:cNvSpPr>
          <p:nvPr>
            <p:ph idx="1"/>
          </p:nvPr>
        </p:nvSpPr>
        <p:spPr/>
        <p:txBody>
          <a:bodyPr/>
          <a:lstStyle/>
          <a:p>
            <a:r>
              <a:rPr lang="en-US" dirty="0"/>
              <a:t>A process for reviewing Access Permissions and changes</a:t>
            </a:r>
          </a:p>
          <a:p>
            <a:pPr lvl="1"/>
            <a:r>
              <a:rPr lang="en-US" dirty="0"/>
              <a:t>Confirming appropriate permissions</a:t>
            </a:r>
          </a:p>
          <a:p>
            <a:pPr lvl="1"/>
            <a:r>
              <a:rPr lang="en-US" dirty="0"/>
              <a:t>Confirming changes are made post-review</a:t>
            </a:r>
          </a:p>
          <a:p>
            <a:pPr lvl="1"/>
            <a:r>
              <a:rPr lang="en-US" dirty="0"/>
              <a:t>Not just employees.  Roles, Groups, Members, Physical Access</a:t>
            </a:r>
          </a:p>
          <a:p>
            <a:r>
              <a:rPr lang="en-US" dirty="0"/>
              <a:t>Enforce Data Ownership or Data Access Policy</a:t>
            </a:r>
          </a:p>
          <a:p>
            <a:pPr lvl="1"/>
            <a:r>
              <a:rPr lang="en-US" dirty="0"/>
              <a:t>And your policy should require you to enforce PoLP</a:t>
            </a:r>
          </a:p>
          <a:p>
            <a:endParaRPr lang="en-US" dirty="0"/>
          </a:p>
        </p:txBody>
      </p:sp>
    </p:spTree>
    <p:extLst>
      <p:ext uri="{BB962C8B-B14F-4D97-AF65-F5344CB8AC3E}">
        <p14:creationId xmlns:p14="http://schemas.microsoft.com/office/powerpoint/2010/main" val="257188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03270-D22B-A6A3-025B-5024D94CFF2C}"/>
              </a:ext>
            </a:extLst>
          </p:cNvPr>
          <p:cNvSpPr>
            <a:spLocks noGrp="1"/>
          </p:cNvSpPr>
          <p:nvPr>
            <p:ph type="title"/>
          </p:nvPr>
        </p:nvSpPr>
        <p:spPr/>
        <p:txBody>
          <a:bodyPr/>
          <a:lstStyle/>
          <a:p>
            <a:r>
              <a:rPr lang="en-US" dirty="0"/>
              <a:t>NIST 800-53 (Information Security Controls)</a:t>
            </a:r>
          </a:p>
        </p:txBody>
      </p:sp>
      <p:sp>
        <p:nvSpPr>
          <p:cNvPr id="3" name="Content Placeholder 2">
            <a:extLst>
              <a:ext uri="{FF2B5EF4-FFF2-40B4-BE49-F238E27FC236}">
                <a16:creationId xmlns:a16="http://schemas.microsoft.com/office/drawing/2014/main" id="{76CA28B7-65E6-11FB-AB45-F1395919DA25}"/>
              </a:ext>
            </a:extLst>
          </p:cNvPr>
          <p:cNvSpPr>
            <a:spLocks noGrp="1"/>
          </p:cNvSpPr>
          <p:nvPr>
            <p:ph idx="1"/>
          </p:nvPr>
        </p:nvSpPr>
        <p:spPr/>
        <p:txBody>
          <a:bodyPr/>
          <a:lstStyle/>
          <a:p>
            <a:r>
              <a:rPr lang="en-US" dirty="0"/>
              <a:t>Control AC-6 is about Least Privilege (PoLP)</a:t>
            </a:r>
          </a:p>
          <a:p>
            <a:endParaRPr lang="en-US" dirty="0"/>
          </a:p>
        </p:txBody>
      </p:sp>
      <p:sp>
        <p:nvSpPr>
          <p:cNvPr id="4" name="Content Placeholder 2">
            <a:extLst>
              <a:ext uri="{FF2B5EF4-FFF2-40B4-BE49-F238E27FC236}">
                <a16:creationId xmlns:a16="http://schemas.microsoft.com/office/drawing/2014/main" id="{EFAE86F6-0F78-1740-CBDA-BA6F3A56B32F}"/>
              </a:ext>
            </a:extLst>
          </p:cNvPr>
          <p:cNvSpPr txBox="1">
            <a:spLocks/>
          </p:cNvSpPr>
          <p:nvPr/>
        </p:nvSpPr>
        <p:spPr>
          <a:xfrm>
            <a:off x="609600" y="1600210"/>
            <a:ext cx="10972800" cy="4525963"/>
          </a:xfrm>
          <a:prstGeom prst="rect">
            <a:avLst/>
          </a:prstGeom>
        </p:spPr>
        <p:txBody>
          <a:bodyPr vert="horz" lIns="109615" tIns="54814" rIns="109615" bIns="54814" rtlCol="0">
            <a:normAutofit/>
          </a:bodyPr>
          <a:lstStyle>
            <a:lvl1pPr marL="316193" indent="-316193" algn="l" defTabSz="843182" rtl="0" eaLnBrk="1" latinLnBrk="0" hangingPunct="1">
              <a:spcBef>
                <a:spcPct val="20000"/>
              </a:spcBef>
              <a:buFont typeface="Arial" panose="020B0604020202020204" pitchFamily="34" charset="0"/>
              <a:buChar char="•"/>
              <a:defRPr sz="2923" kern="1200">
                <a:solidFill>
                  <a:schemeClr val="tx1"/>
                </a:solidFill>
                <a:latin typeface="+mn-lt"/>
                <a:ea typeface="+mn-ea"/>
                <a:cs typeface="+mn-cs"/>
              </a:defRPr>
            </a:lvl1pPr>
            <a:lvl2pPr marL="685080" indent="-263499" algn="l" defTabSz="843182" rtl="0" eaLnBrk="1" latinLnBrk="0" hangingPunct="1">
              <a:spcBef>
                <a:spcPct val="20000"/>
              </a:spcBef>
              <a:buFont typeface="Arial" panose="020B0604020202020204" pitchFamily="34" charset="0"/>
              <a:buChar char="–"/>
              <a:defRPr sz="2615" kern="1200">
                <a:solidFill>
                  <a:schemeClr val="tx1"/>
                </a:solidFill>
                <a:latin typeface="+mn-lt"/>
                <a:ea typeface="+mn-ea"/>
                <a:cs typeface="+mn-cs"/>
              </a:defRPr>
            </a:lvl2pPr>
            <a:lvl3pPr marL="1053995" indent="-210799" algn="l" defTabSz="843182" rtl="0" eaLnBrk="1" latinLnBrk="0" hangingPunct="1">
              <a:spcBef>
                <a:spcPct val="20000"/>
              </a:spcBef>
              <a:buFont typeface="Arial" panose="020B0604020202020204" pitchFamily="34" charset="0"/>
              <a:buChar char="•"/>
              <a:defRPr sz="2231" kern="1200">
                <a:solidFill>
                  <a:schemeClr val="tx1"/>
                </a:solidFill>
                <a:latin typeface="+mn-lt"/>
                <a:ea typeface="+mn-ea"/>
                <a:cs typeface="+mn-cs"/>
              </a:defRPr>
            </a:lvl3pPr>
            <a:lvl4pPr marL="1475572"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7160"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18768"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0347"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1943"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3541" indent="-210799" algn="l" defTabSz="843182"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a:lstStyle>
          <a:p>
            <a:pPr marL="316193" marR="0" lvl="0" indent="-316193" algn="l" defTabSz="843182"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923"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4AC29443-7D9E-10BC-AB3E-CD675DB0265B}"/>
              </a:ext>
            </a:extLst>
          </p:cNvPr>
          <p:cNvPicPr>
            <a:picLocks noChangeAspect="1"/>
          </p:cNvPicPr>
          <p:nvPr/>
        </p:nvPicPr>
        <p:blipFill>
          <a:blip r:embed="rId2"/>
          <a:stretch>
            <a:fillRect/>
          </a:stretch>
        </p:blipFill>
        <p:spPr>
          <a:xfrm>
            <a:off x="4144993" y="2479695"/>
            <a:ext cx="6724650" cy="3829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33590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215CC-B94B-1397-26FD-BD41BD0AA144}"/>
              </a:ext>
            </a:extLst>
          </p:cNvPr>
          <p:cNvSpPr>
            <a:spLocks noGrp="1"/>
          </p:cNvSpPr>
          <p:nvPr>
            <p:ph type="title"/>
          </p:nvPr>
        </p:nvSpPr>
        <p:spPr/>
        <p:txBody>
          <a:bodyPr/>
          <a:lstStyle/>
          <a:p>
            <a:r>
              <a:rPr lang="en-US" dirty="0"/>
              <a:t>Which relies on User Access Review</a:t>
            </a:r>
          </a:p>
        </p:txBody>
      </p:sp>
      <p:pic>
        <p:nvPicPr>
          <p:cNvPr id="4" name="Picture 3">
            <a:extLst>
              <a:ext uri="{FF2B5EF4-FFF2-40B4-BE49-F238E27FC236}">
                <a16:creationId xmlns:a16="http://schemas.microsoft.com/office/drawing/2014/main" id="{FD7AB6E7-07A7-F5BF-51F3-CA82A8DC8DCC}"/>
              </a:ext>
            </a:extLst>
          </p:cNvPr>
          <p:cNvPicPr>
            <a:picLocks noChangeAspect="1"/>
          </p:cNvPicPr>
          <p:nvPr/>
        </p:nvPicPr>
        <p:blipFill>
          <a:blip r:embed="rId2"/>
          <a:stretch>
            <a:fillRect/>
          </a:stretch>
        </p:blipFill>
        <p:spPr>
          <a:xfrm>
            <a:off x="783290" y="1417638"/>
            <a:ext cx="10894443" cy="4324256"/>
          </a:xfrm>
          <a:prstGeom prst="rect">
            <a:avLst/>
          </a:prstGeom>
        </p:spPr>
      </p:pic>
    </p:spTree>
    <p:extLst>
      <p:ext uri="{BB962C8B-B14F-4D97-AF65-F5344CB8AC3E}">
        <p14:creationId xmlns:p14="http://schemas.microsoft.com/office/powerpoint/2010/main" val="16005581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close up of a sign&#10;&#10;Description automatically generated">
            <a:extLst>
              <a:ext uri="{FF2B5EF4-FFF2-40B4-BE49-F238E27FC236}">
                <a16:creationId xmlns:a16="http://schemas.microsoft.com/office/drawing/2014/main" id="{42ED073E-47C9-4497-8527-57BFAC480B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7259" y="1956062"/>
            <a:ext cx="3873016" cy="3276190"/>
          </a:xfrm>
        </p:spPr>
      </p:pic>
    </p:spTree>
    <p:extLst>
      <p:ext uri="{BB962C8B-B14F-4D97-AF65-F5344CB8AC3E}">
        <p14:creationId xmlns:p14="http://schemas.microsoft.com/office/powerpoint/2010/main" val="33150540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BF2FB7-77C6-4C3E-AD41-E3D3F0B2A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156174"/>
            <a:ext cx="1138254" cy="287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A picture containing photo, cake, standing, small&#10;&#10;Description automatically generated">
            <a:extLst>
              <a:ext uri="{FF2B5EF4-FFF2-40B4-BE49-F238E27FC236}">
                <a16:creationId xmlns:a16="http://schemas.microsoft.com/office/drawing/2014/main" id="{22848959-982A-4004-9516-BE12B6C7C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2345" y="3470656"/>
            <a:ext cx="3059947" cy="316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a:extLst>
              <a:ext uri="{FF2B5EF4-FFF2-40B4-BE49-F238E27FC236}">
                <a16:creationId xmlns:a16="http://schemas.microsoft.com/office/drawing/2014/main" id="{270FFCEE-5869-A5B0-BB7A-8B2E004963ED}"/>
              </a:ext>
            </a:extLst>
          </p:cNvPr>
          <p:cNvSpPr/>
          <p:nvPr/>
        </p:nvSpPr>
        <p:spPr>
          <a:xfrm>
            <a:off x="2333625"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Why?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Hexagon 13">
            <a:extLst>
              <a:ext uri="{FF2B5EF4-FFF2-40B4-BE49-F238E27FC236}">
                <a16:creationId xmlns:a16="http://schemas.microsoft.com/office/drawing/2014/main" id="{99164F8A-2FAC-3059-8B98-643B818CED7C}"/>
              </a:ext>
            </a:extLst>
          </p:cNvPr>
          <p:cNvSpPr/>
          <p:nvPr/>
        </p:nvSpPr>
        <p:spPr>
          <a:xfrm>
            <a:off x="3809807" y="177188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algn="ctr"/>
            <a:endParaRPr lang="en-US" sz="2400" dirty="0">
              <a:solidFill>
                <a:prstClr val="white"/>
              </a:solidFill>
              <a:latin typeface="Calibri"/>
            </a:endParaRPr>
          </a:p>
          <a:p>
            <a:pPr algn="ctr"/>
            <a:r>
              <a:rPr lang="en-US" sz="2400" dirty="0">
                <a:solidFill>
                  <a:prstClr val="white"/>
                </a:solidFill>
                <a:latin typeface="Calibri"/>
              </a:rPr>
              <a:t>What?</a:t>
            </a:r>
          </a:p>
          <a:p>
            <a:pPr algn="ctr"/>
            <a:endParaRPr lang="en-US" sz="2400" dirty="0">
              <a:solidFill>
                <a:prstClr val="white"/>
              </a:solidFill>
              <a:latin typeface="Calibri"/>
            </a:endParaRPr>
          </a:p>
        </p:txBody>
      </p:sp>
      <p:sp>
        <p:nvSpPr>
          <p:cNvPr id="15" name="Hexagon 14">
            <a:extLst>
              <a:ext uri="{FF2B5EF4-FFF2-40B4-BE49-F238E27FC236}">
                <a16:creationId xmlns:a16="http://schemas.microsoft.com/office/drawing/2014/main" id="{D2D4343F-83F0-44A5-E567-92BA6D7ECE98}"/>
              </a:ext>
            </a:extLst>
          </p:cNvPr>
          <p:cNvSpPr/>
          <p:nvPr/>
        </p:nvSpPr>
        <p:spPr>
          <a:xfrm>
            <a:off x="5285989" y="2559064"/>
            <a:ext cx="1747298" cy="1479535"/>
          </a:xfrm>
          <a:prstGeom prst="hexagon">
            <a:avLst/>
          </a:prstGeom>
          <a:solidFill>
            <a:schemeClr val="accent1">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algn="ctr"/>
            <a:endParaRPr lang="en-US" sz="2000" dirty="0">
              <a:solidFill>
                <a:srgbClr val="629DD1">
                  <a:lumMod val="50000"/>
                </a:srgbClr>
              </a:solidFill>
              <a:latin typeface="Calibri"/>
            </a:endParaRPr>
          </a:p>
          <a:p>
            <a:pPr algn="ctr"/>
            <a:r>
              <a:rPr lang="en-US" sz="2000" dirty="0">
                <a:solidFill>
                  <a:srgbClr val="629DD1">
                    <a:lumMod val="50000"/>
                  </a:srgbClr>
                </a:solidFill>
                <a:latin typeface="Calibri"/>
              </a:rPr>
              <a:t>Governance</a:t>
            </a:r>
          </a:p>
          <a:p>
            <a:pPr algn="ctr"/>
            <a:endParaRPr lang="en-US" sz="2000" dirty="0">
              <a:solidFill>
                <a:srgbClr val="629DD1">
                  <a:lumMod val="50000"/>
                </a:srgbClr>
              </a:solidFill>
              <a:latin typeface="Calibri"/>
            </a:endParaRPr>
          </a:p>
        </p:txBody>
      </p:sp>
      <p:sp>
        <p:nvSpPr>
          <p:cNvPr id="16" name="Hexagon 15">
            <a:extLst>
              <a:ext uri="{FF2B5EF4-FFF2-40B4-BE49-F238E27FC236}">
                <a16:creationId xmlns:a16="http://schemas.microsoft.com/office/drawing/2014/main" id="{683FBCD3-3137-5D5F-7DD2-224B23736F31}"/>
              </a:ext>
            </a:extLst>
          </p:cNvPr>
          <p:cNvSpPr/>
          <p:nvPr/>
        </p:nvSpPr>
        <p:spPr>
          <a:xfrm>
            <a:off x="6800271" y="334623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Future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2294B830-5E16-F422-FB7F-4AE453D7FEDC}"/>
              </a:ext>
            </a:extLst>
          </p:cNvPr>
          <p:cNvSpPr txBox="1"/>
          <p:nvPr/>
        </p:nvSpPr>
        <p:spPr>
          <a:xfrm>
            <a:off x="3118760" y="4471991"/>
            <a:ext cx="329609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42852">
                    <a:lumMod val="75000"/>
                  </a:srgbClr>
                </a:solidFill>
                <a:effectLst/>
                <a:uLnTx/>
                <a:uFillTx/>
                <a:latin typeface="Calibri"/>
                <a:ea typeface="+mn-ea"/>
                <a:cs typeface="+mn-cs"/>
              </a:rPr>
              <a:t>Agenda for This Session!</a:t>
            </a:r>
          </a:p>
        </p:txBody>
      </p:sp>
    </p:spTree>
    <p:extLst>
      <p:ext uri="{BB962C8B-B14F-4D97-AF65-F5344CB8AC3E}">
        <p14:creationId xmlns:p14="http://schemas.microsoft.com/office/powerpoint/2010/main" val="1470002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A20ED-EBDC-409C-2175-949246E5DD58}"/>
              </a:ext>
            </a:extLst>
          </p:cNvPr>
          <p:cNvSpPr>
            <a:spLocks noGrp="1"/>
          </p:cNvSpPr>
          <p:nvPr>
            <p:ph type="title"/>
          </p:nvPr>
        </p:nvSpPr>
        <p:spPr/>
        <p:txBody>
          <a:bodyPr/>
          <a:lstStyle/>
          <a:p>
            <a:pPr algn="l"/>
            <a:r>
              <a:rPr lang="en-US" dirty="0"/>
              <a:t>User Access</a:t>
            </a:r>
          </a:p>
        </p:txBody>
      </p:sp>
      <p:sp>
        <p:nvSpPr>
          <p:cNvPr id="3" name="Content Placeholder 2">
            <a:extLst>
              <a:ext uri="{FF2B5EF4-FFF2-40B4-BE49-F238E27FC236}">
                <a16:creationId xmlns:a16="http://schemas.microsoft.com/office/drawing/2014/main" id="{1098C37B-9984-C68E-7E09-740D99D03384}"/>
              </a:ext>
            </a:extLst>
          </p:cNvPr>
          <p:cNvSpPr>
            <a:spLocks noGrp="1"/>
          </p:cNvSpPr>
          <p:nvPr>
            <p:ph idx="1"/>
          </p:nvPr>
        </p:nvSpPr>
        <p:spPr>
          <a:xfrm>
            <a:off x="609600" y="1600210"/>
            <a:ext cx="4276299" cy="4525963"/>
          </a:xfrm>
        </p:spPr>
        <p:txBody>
          <a:bodyPr/>
          <a:lstStyle/>
          <a:p>
            <a:r>
              <a:rPr lang="en-US" dirty="0"/>
              <a:t>Access should be reviewed by management.</a:t>
            </a:r>
          </a:p>
        </p:txBody>
      </p:sp>
      <p:pic>
        <p:nvPicPr>
          <p:cNvPr id="15" name="Picture 14">
            <a:extLst>
              <a:ext uri="{FF2B5EF4-FFF2-40B4-BE49-F238E27FC236}">
                <a16:creationId xmlns:a16="http://schemas.microsoft.com/office/drawing/2014/main" id="{E7989366-5CDD-A237-377C-84A2DB6C3CD3}"/>
              </a:ext>
            </a:extLst>
          </p:cNvPr>
          <p:cNvPicPr>
            <a:picLocks noChangeAspect="1"/>
          </p:cNvPicPr>
          <p:nvPr/>
        </p:nvPicPr>
        <p:blipFill rotWithShape="1">
          <a:blip r:embed="rId3"/>
          <a:srcRect b="2803"/>
          <a:stretch/>
        </p:blipFill>
        <p:spPr>
          <a:xfrm>
            <a:off x="3727780" y="1630927"/>
            <a:ext cx="8464220" cy="4922273"/>
          </a:xfrm>
          <a:prstGeom prst="rect">
            <a:avLst/>
          </a:prstGeom>
        </p:spPr>
      </p:pic>
      <p:sp>
        <p:nvSpPr>
          <p:cNvPr id="5" name="Title 1">
            <a:extLst>
              <a:ext uri="{FF2B5EF4-FFF2-40B4-BE49-F238E27FC236}">
                <a16:creationId xmlns:a16="http://schemas.microsoft.com/office/drawing/2014/main" id="{C9C58A3C-7E7E-4753-2985-F04DE069FE28}"/>
              </a:ext>
            </a:extLst>
          </p:cNvPr>
          <p:cNvSpPr txBox="1">
            <a:spLocks/>
          </p:cNvSpPr>
          <p:nvPr/>
        </p:nvSpPr>
        <p:spPr>
          <a:xfrm>
            <a:off x="609600" y="274638"/>
            <a:ext cx="10972800" cy="1143000"/>
          </a:xfrm>
          <a:prstGeom prst="rect">
            <a:avLst/>
          </a:prstGeom>
        </p:spPr>
        <p:txBody>
          <a:bodyPr vert="horz" lIns="109615" tIns="54814" rIns="109615" bIns="54814" rtlCol="0" anchor="ctr">
            <a:normAutofit/>
          </a:bodyPr>
          <a:lstStyle>
            <a:lvl1pPr algn="ctr" defTabSz="843182" rtl="0" eaLnBrk="1" latinLnBrk="0" hangingPunct="1">
              <a:spcBef>
                <a:spcPct val="0"/>
              </a:spcBef>
              <a:buNone/>
              <a:defRPr sz="4077" kern="1200">
                <a:solidFill>
                  <a:schemeClr val="tx1"/>
                </a:solidFill>
                <a:latin typeface="+mj-lt"/>
                <a:ea typeface="+mj-ea"/>
                <a:cs typeface="+mj-cs"/>
              </a:defRPr>
            </a:lvl1pPr>
          </a:lstStyle>
          <a:p>
            <a:pPr algn="l"/>
            <a:r>
              <a:rPr lang="en-US" dirty="0"/>
              <a:t>User Access Review</a:t>
            </a:r>
          </a:p>
        </p:txBody>
      </p:sp>
      <p:sp>
        <p:nvSpPr>
          <p:cNvPr id="6" name="Title 1">
            <a:extLst>
              <a:ext uri="{FF2B5EF4-FFF2-40B4-BE49-F238E27FC236}">
                <a16:creationId xmlns:a16="http://schemas.microsoft.com/office/drawing/2014/main" id="{64378BCF-2191-99E5-3A35-9241EE74378C}"/>
              </a:ext>
            </a:extLst>
          </p:cNvPr>
          <p:cNvSpPr txBox="1">
            <a:spLocks/>
          </p:cNvSpPr>
          <p:nvPr/>
        </p:nvSpPr>
        <p:spPr>
          <a:xfrm>
            <a:off x="609600" y="274638"/>
            <a:ext cx="10972800" cy="1143000"/>
          </a:xfrm>
          <a:prstGeom prst="rect">
            <a:avLst/>
          </a:prstGeom>
        </p:spPr>
        <p:txBody>
          <a:bodyPr vert="horz" lIns="109615" tIns="54814" rIns="109615" bIns="54814" rtlCol="0" anchor="ctr">
            <a:normAutofit/>
          </a:bodyPr>
          <a:lstStyle>
            <a:lvl1pPr algn="ctr" defTabSz="843182" rtl="0" eaLnBrk="1" latinLnBrk="0" hangingPunct="1">
              <a:spcBef>
                <a:spcPct val="0"/>
              </a:spcBef>
              <a:buNone/>
              <a:defRPr sz="4077" kern="1200">
                <a:solidFill>
                  <a:schemeClr val="tx1"/>
                </a:solidFill>
                <a:latin typeface="+mj-lt"/>
                <a:ea typeface="+mj-ea"/>
                <a:cs typeface="+mj-cs"/>
              </a:defRPr>
            </a:lvl1pPr>
          </a:lstStyle>
          <a:p>
            <a:pPr algn="l"/>
            <a:r>
              <a:rPr lang="en-US" dirty="0"/>
              <a:t>User Access Review is NOT an IT Thing</a:t>
            </a:r>
          </a:p>
        </p:txBody>
      </p:sp>
    </p:spTree>
    <p:extLst>
      <p:ext uri="{BB962C8B-B14F-4D97-AF65-F5344CB8AC3E}">
        <p14:creationId xmlns:p14="http://schemas.microsoft.com/office/powerpoint/2010/main" val="187260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66C7C-0FA2-BA36-321A-FA3242566653}"/>
              </a:ext>
            </a:extLst>
          </p:cNvPr>
          <p:cNvSpPr>
            <a:spLocks noGrp="1"/>
          </p:cNvSpPr>
          <p:nvPr>
            <p:ph type="title"/>
          </p:nvPr>
        </p:nvSpPr>
        <p:spPr>
          <a:xfrm>
            <a:off x="609600" y="274638"/>
            <a:ext cx="10972800" cy="1143000"/>
          </a:xfrm>
        </p:spPr>
        <p:txBody>
          <a:bodyPr anchor="ctr">
            <a:normAutofit/>
          </a:bodyPr>
          <a:lstStyle/>
          <a:p>
            <a:r>
              <a:rPr lang="en-US" dirty="0"/>
              <a:t>Where </a:t>
            </a:r>
            <a:r>
              <a:rPr lang="en-US" i="1" dirty="0">
                <a:solidFill>
                  <a:srgbClr val="C00000"/>
                </a:solidFill>
              </a:rPr>
              <a:t>should</a:t>
            </a:r>
            <a:r>
              <a:rPr lang="en-US" dirty="0"/>
              <a:t> we start?</a:t>
            </a:r>
          </a:p>
        </p:txBody>
      </p:sp>
      <p:pic>
        <p:nvPicPr>
          <p:cNvPr id="5" name="Picture 4">
            <a:extLst>
              <a:ext uri="{FF2B5EF4-FFF2-40B4-BE49-F238E27FC236}">
                <a16:creationId xmlns:a16="http://schemas.microsoft.com/office/drawing/2014/main" id="{78E183FB-F9EE-FA8E-6FF9-496281A4069B}"/>
              </a:ext>
            </a:extLst>
          </p:cNvPr>
          <p:cNvPicPr>
            <a:picLocks noChangeAspect="1"/>
          </p:cNvPicPr>
          <p:nvPr/>
        </p:nvPicPr>
        <p:blipFill>
          <a:blip r:embed="rId2"/>
          <a:stretch>
            <a:fillRect/>
          </a:stretch>
        </p:blipFill>
        <p:spPr>
          <a:xfrm>
            <a:off x="6258626" y="1600210"/>
            <a:ext cx="5262748" cy="4525963"/>
          </a:xfrm>
          <a:prstGeom prst="rect">
            <a:avLst/>
          </a:prstGeom>
          <a:noFill/>
        </p:spPr>
      </p:pic>
      <p:sp>
        <p:nvSpPr>
          <p:cNvPr id="6" name="Content Placeholder 5">
            <a:extLst>
              <a:ext uri="{FF2B5EF4-FFF2-40B4-BE49-F238E27FC236}">
                <a16:creationId xmlns:a16="http://schemas.microsoft.com/office/drawing/2014/main" id="{4DD25AA3-68D2-F601-2DE0-A5FBABA622DF}"/>
              </a:ext>
            </a:extLst>
          </p:cNvPr>
          <p:cNvSpPr>
            <a:spLocks noGrp="1"/>
          </p:cNvSpPr>
          <p:nvPr>
            <p:ph sz="half" idx="1"/>
          </p:nvPr>
        </p:nvSpPr>
        <p:spPr/>
        <p:txBody>
          <a:bodyPr>
            <a:normAutofit/>
          </a:bodyPr>
          <a:lstStyle/>
          <a:p>
            <a:r>
              <a:rPr lang="en-US" sz="3600" dirty="0"/>
              <a:t>Risk Assessment!</a:t>
            </a:r>
          </a:p>
          <a:p>
            <a:r>
              <a:rPr lang="en-US" sz="3600" dirty="0"/>
              <a:t>Asset Inventory</a:t>
            </a:r>
          </a:p>
          <a:p>
            <a:pPr lvl="1"/>
            <a:r>
              <a:rPr lang="en-US" sz="3200" dirty="0"/>
              <a:t>Confidentiality Risk Metrics</a:t>
            </a:r>
          </a:p>
          <a:p>
            <a:pPr lvl="1"/>
            <a:r>
              <a:rPr lang="en-US" sz="3200" dirty="0"/>
              <a:t>Data Classification</a:t>
            </a:r>
          </a:p>
        </p:txBody>
      </p:sp>
    </p:spTree>
    <p:extLst>
      <p:ext uri="{BB962C8B-B14F-4D97-AF65-F5344CB8AC3E}">
        <p14:creationId xmlns:p14="http://schemas.microsoft.com/office/powerpoint/2010/main" val="109119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4A1A8-C5D0-E396-C275-5037CAAAC2B0}"/>
              </a:ext>
            </a:extLst>
          </p:cNvPr>
          <p:cNvSpPr>
            <a:spLocks noGrp="1"/>
          </p:cNvSpPr>
          <p:nvPr>
            <p:ph type="title"/>
          </p:nvPr>
        </p:nvSpPr>
        <p:spPr/>
        <p:txBody>
          <a:bodyPr/>
          <a:lstStyle/>
          <a:p>
            <a:r>
              <a:rPr lang="en-US" dirty="0"/>
              <a:t>It considers ALL assets</a:t>
            </a:r>
          </a:p>
        </p:txBody>
      </p:sp>
      <p:sp>
        <p:nvSpPr>
          <p:cNvPr id="4" name="Content Placeholder 3">
            <a:extLst>
              <a:ext uri="{FF2B5EF4-FFF2-40B4-BE49-F238E27FC236}">
                <a16:creationId xmlns:a16="http://schemas.microsoft.com/office/drawing/2014/main" id="{CA394A18-2AB8-5E92-E1DB-584C711DEF51}"/>
              </a:ext>
            </a:extLst>
          </p:cNvPr>
          <p:cNvSpPr>
            <a:spLocks noGrp="1"/>
          </p:cNvSpPr>
          <p:nvPr>
            <p:ph sz="half" idx="2"/>
          </p:nvPr>
        </p:nvSpPr>
        <p:spPr>
          <a:xfrm>
            <a:off x="7799294" y="1600210"/>
            <a:ext cx="3783106" cy="4525963"/>
          </a:xfrm>
        </p:spPr>
        <p:txBody>
          <a:bodyPr/>
          <a:lstStyle/>
          <a:p>
            <a:r>
              <a:rPr lang="en-US" b="1" dirty="0">
                <a:solidFill>
                  <a:srgbClr val="00B050"/>
                </a:solidFill>
              </a:rPr>
              <a:t>Are we reviewing physical access to the data center?</a:t>
            </a:r>
          </a:p>
        </p:txBody>
      </p:sp>
      <p:pic>
        <p:nvPicPr>
          <p:cNvPr id="6" name="Picture 5">
            <a:extLst>
              <a:ext uri="{FF2B5EF4-FFF2-40B4-BE49-F238E27FC236}">
                <a16:creationId xmlns:a16="http://schemas.microsoft.com/office/drawing/2014/main" id="{D057239F-D688-2B20-44C2-02034F7F77AB}"/>
              </a:ext>
            </a:extLst>
          </p:cNvPr>
          <p:cNvPicPr>
            <a:picLocks noChangeAspect="1"/>
          </p:cNvPicPr>
          <p:nvPr/>
        </p:nvPicPr>
        <p:blipFill>
          <a:blip r:embed="rId2"/>
          <a:stretch>
            <a:fillRect/>
          </a:stretch>
        </p:blipFill>
        <p:spPr>
          <a:xfrm>
            <a:off x="47811" y="1417638"/>
            <a:ext cx="7324165" cy="5152277"/>
          </a:xfrm>
          <a:prstGeom prst="rect">
            <a:avLst/>
          </a:prstGeom>
        </p:spPr>
      </p:pic>
      <p:sp>
        <p:nvSpPr>
          <p:cNvPr id="7" name="Rectangle 6">
            <a:extLst>
              <a:ext uri="{FF2B5EF4-FFF2-40B4-BE49-F238E27FC236}">
                <a16:creationId xmlns:a16="http://schemas.microsoft.com/office/drawing/2014/main" id="{E8AF3EC1-8562-9A52-931D-E43DD74F684A}"/>
              </a:ext>
            </a:extLst>
          </p:cNvPr>
          <p:cNvSpPr/>
          <p:nvPr/>
        </p:nvSpPr>
        <p:spPr>
          <a:xfrm>
            <a:off x="62006" y="6056094"/>
            <a:ext cx="5015753" cy="225435"/>
          </a:xfrm>
          <a:prstGeom prst="rect">
            <a:avLst/>
          </a:prstGeom>
          <a:solidFill>
            <a:srgbClr val="FFFF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866CCEE7-3B23-45C6-7FB0-B7046BA5A1F1}"/>
              </a:ext>
            </a:extLst>
          </p:cNvPr>
          <p:cNvSpPr/>
          <p:nvPr/>
        </p:nvSpPr>
        <p:spPr>
          <a:xfrm>
            <a:off x="161397" y="1417638"/>
            <a:ext cx="5015753" cy="371919"/>
          </a:xfrm>
          <a:prstGeom prst="rect">
            <a:avLst/>
          </a:prstGeom>
          <a:solidFill>
            <a:srgbClr val="FFFF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402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72FCA-F50D-3F18-640C-E4D9AD19DDFC}"/>
              </a:ext>
            </a:extLst>
          </p:cNvPr>
          <p:cNvSpPr>
            <a:spLocks noGrp="1"/>
          </p:cNvSpPr>
          <p:nvPr>
            <p:ph type="title"/>
          </p:nvPr>
        </p:nvSpPr>
        <p:spPr>
          <a:xfrm>
            <a:off x="609600" y="274638"/>
            <a:ext cx="10972800" cy="1143000"/>
          </a:xfrm>
        </p:spPr>
        <p:txBody>
          <a:bodyPr anchor="ctr">
            <a:normAutofit/>
          </a:bodyPr>
          <a:lstStyle/>
          <a:p>
            <a:r>
              <a:rPr lang="en-US" dirty="0"/>
              <a:t>And then . . . </a:t>
            </a:r>
          </a:p>
        </p:txBody>
      </p:sp>
      <p:sp>
        <p:nvSpPr>
          <p:cNvPr id="3" name="Content Placeholder 2">
            <a:extLst>
              <a:ext uri="{FF2B5EF4-FFF2-40B4-BE49-F238E27FC236}">
                <a16:creationId xmlns:a16="http://schemas.microsoft.com/office/drawing/2014/main" id="{484B765C-A8E9-9643-75F2-221D6484BA10}"/>
              </a:ext>
            </a:extLst>
          </p:cNvPr>
          <p:cNvSpPr>
            <a:spLocks noGrp="1"/>
          </p:cNvSpPr>
          <p:nvPr>
            <p:ph sz="half" idx="1"/>
          </p:nvPr>
        </p:nvSpPr>
        <p:spPr>
          <a:xfrm>
            <a:off x="609600" y="1600210"/>
            <a:ext cx="5384800" cy="4525963"/>
          </a:xfrm>
        </p:spPr>
        <p:txBody>
          <a:bodyPr anchor="ctr">
            <a:normAutofit/>
          </a:bodyPr>
          <a:lstStyle/>
          <a:p>
            <a:r>
              <a:rPr lang="en-US" dirty="0"/>
              <a:t>Establish an appropriately nuanced policy</a:t>
            </a:r>
          </a:p>
          <a:p>
            <a:r>
              <a:rPr lang="en-US" dirty="0"/>
              <a:t>Establish an appropriately detailed procedure</a:t>
            </a:r>
          </a:p>
          <a:p>
            <a:endParaRPr lang="en-US" dirty="0"/>
          </a:p>
        </p:txBody>
      </p:sp>
      <p:pic>
        <p:nvPicPr>
          <p:cNvPr id="4" name="Picture 3">
            <a:extLst>
              <a:ext uri="{FF2B5EF4-FFF2-40B4-BE49-F238E27FC236}">
                <a16:creationId xmlns:a16="http://schemas.microsoft.com/office/drawing/2014/main" id="{05CC696B-0107-BD8D-5B8E-A0923CE40943}"/>
              </a:ext>
            </a:extLst>
          </p:cNvPr>
          <p:cNvPicPr>
            <a:picLocks noChangeAspect="1"/>
          </p:cNvPicPr>
          <p:nvPr/>
        </p:nvPicPr>
        <p:blipFill>
          <a:blip r:embed="rId2"/>
          <a:stretch>
            <a:fillRect/>
          </a:stretch>
        </p:blipFill>
        <p:spPr>
          <a:xfrm>
            <a:off x="6197600" y="2220827"/>
            <a:ext cx="5384800" cy="3284728"/>
          </a:xfrm>
          <a:prstGeom prst="rect">
            <a:avLst/>
          </a:prstGeom>
          <a:noFill/>
        </p:spPr>
      </p:pic>
    </p:spTree>
    <p:extLst>
      <p:ext uri="{BB962C8B-B14F-4D97-AF65-F5344CB8AC3E}">
        <p14:creationId xmlns:p14="http://schemas.microsoft.com/office/powerpoint/2010/main" val="1653781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72FCA-F50D-3F18-640C-E4D9AD19DDFC}"/>
              </a:ext>
            </a:extLst>
          </p:cNvPr>
          <p:cNvSpPr>
            <a:spLocks noGrp="1"/>
          </p:cNvSpPr>
          <p:nvPr>
            <p:ph type="title"/>
          </p:nvPr>
        </p:nvSpPr>
        <p:spPr/>
        <p:txBody>
          <a:bodyPr/>
          <a:lstStyle/>
          <a:p>
            <a:r>
              <a:rPr lang="en-US" dirty="0"/>
              <a:t>Think Bigger Picture</a:t>
            </a:r>
          </a:p>
        </p:txBody>
      </p:sp>
      <p:sp>
        <p:nvSpPr>
          <p:cNvPr id="3" name="Content Placeholder 2">
            <a:extLst>
              <a:ext uri="{FF2B5EF4-FFF2-40B4-BE49-F238E27FC236}">
                <a16:creationId xmlns:a16="http://schemas.microsoft.com/office/drawing/2014/main" id="{484B765C-A8E9-9643-75F2-221D6484BA10}"/>
              </a:ext>
            </a:extLst>
          </p:cNvPr>
          <p:cNvSpPr>
            <a:spLocks noGrp="1"/>
          </p:cNvSpPr>
          <p:nvPr>
            <p:ph idx="1"/>
          </p:nvPr>
        </p:nvSpPr>
        <p:spPr>
          <a:xfrm>
            <a:off x="609600" y="1600210"/>
            <a:ext cx="5648960" cy="4525963"/>
          </a:xfrm>
        </p:spPr>
        <p:txBody>
          <a:bodyPr/>
          <a:lstStyle/>
          <a:p>
            <a:r>
              <a:rPr lang="en-US" dirty="0"/>
              <a:t>Consider the implications of user access on other processes such as your Password Management Procedure and/or data/system ownership policies.</a:t>
            </a:r>
          </a:p>
          <a:p>
            <a:r>
              <a:rPr lang="en-US" dirty="0"/>
              <a:t>For example: how does the User Access Lifecycle impact your Business Continuity and Incident Response Plan?</a:t>
            </a:r>
          </a:p>
        </p:txBody>
      </p:sp>
      <p:grpSp>
        <p:nvGrpSpPr>
          <p:cNvPr id="4" name="Group 3">
            <a:extLst>
              <a:ext uri="{FF2B5EF4-FFF2-40B4-BE49-F238E27FC236}">
                <a16:creationId xmlns:a16="http://schemas.microsoft.com/office/drawing/2014/main" id="{1C33A1AA-E07E-30C8-FB2C-BCAFCDF9BA19}"/>
              </a:ext>
            </a:extLst>
          </p:cNvPr>
          <p:cNvGrpSpPr/>
          <p:nvPr/>
        </p:nvGrpSpPr>
        <p:grpSpPr>
          <a:xfrm>
            <a:off x="7975221" y="3302000"/>
            <a:ext cx="4131496" cy="3191526"/>
            <a:chOff x="1003170" y="313674"/>
            <a:chExt cx="8065707" cy="6230652"/>
          </a:xfrm>
        </p:grpSpPr>
        <p:pic>
          <p:nvPicPr>
            <p:cNvPr id="5" name="Picture 4">
              <a:extLst>
                <a:ext uri="{FF2B5EF4-FFF2-40B4-BE49-F238E27FC236}">
                  <a16:creationId xmlns:a16="http://schemas.microsoft.com/office/drawing/2014/main" id="{E200D565-0252-8687-AC4F-3FEFD91EC26D}"/>
                </a:ext>
              </a:extLst>
            </p:cNvPr>
            <p:cNvPicPr>
              <a:picLocks noChangeAspect="1"/>
            </p:cNvPicPr>
            <p:nvPr/>
          </p:nvPicPr>
          <p:blipFill>
            <a:blip r:embed="rId2"/>
            <a:stretch>
              <a:fillRect/>
            </a:stretch>
          </p:blipFill>
          <p:spPr>
            <a:xfrm>
              <a:off x="1003170" y="313674"/>
              <a:ext cx="8065707" cy="6230652"/>
            </a:xfrm>
            <a:prstGeom prst="rect">
              <a:avLst/>
            </a:prstGeom>
          </p:spPr>
        </p:pic>
        <p:pic>
          <p:nvPicPr>
            <p:cNvPr id="6" name="Picture 5">
              <a:extLst>
                <a:ext uri="{FF2B5EF4-FFF2-40B4-BE49-F238E27FC236}">
                  <a16:creationId xmlns:a16="http://schemas.microsoft.com/office/drawing/2014/main" id="{DEF4CE36-19D3-CB7B-9AEC-2B71374BDC71}"/>
                </a:ext>
              </a:extLst>
            </p:cNvPr>
            <p:cNvPicPr>
              <a:picLocks noChangeAspect="1"/>
            </p:cNvPicPr>
            <p:nvPr/>
          </p:nvPicPr>
          <p:blipFill>
            <a:blip r:embed="rId3"/>
            <a:stretch>
              <a:fillRect/>
            </a:stretch>
          </p:blipFill>
          <p:spPr>
            <a:xfrm>
              <a:off x="4585052" y="4121624"/>
              <a:ext cx="757237" cy="304800"/>
            </a:xfrm>
            <a:prstGeom prst="rect">
              <a:avLst/>
            </a:prstGeom>
          </p:spPr>
        </p:pic>
      </p:grpSp>
    </p:spTree>
    <p:extLst>
      <p:ext uri="{BB962C8B-B14F-4D97-AF65-F5344CB8AC3E}">
        <p14:creationId xmlns:p14="http://schemas.microsoft.com/office/powerpoint/2010/main" val="38398843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D5A8E-6A45-8BD5-CDF2-4D26B5701126}"/>
              </a:ext>
            </a:extLst>
          </p:cNvPr>
          <p:cNvSpPr>
            <a:spLocks noGrp="1"/>
          </p:cNvSpPr>
          <p:nvPr>
            <p:ph type="title"/>
          </p:nvPr>
        </p:nvSpPr>
        <p:spPr/>
        <p:txBody>
          <a:bodyPr/>
          <a:lstStyle/>
          <a:p>
            <a:r>
              <a:rPr lang="en-US" dirty="0"/>
              <a:t>User Access Governance To-Do’s</a:t>
            </a:r>
          </a:p>
        </p:txBody>
      </p:sp>
      <p:sp>
        <p:nvSpPr>
          <p:cNvPr id="3" name="Content Placeholder 2">
            <a:extLst>
              <a:ext uri="{FF2B5EF4-FFF2-40B4-BE49-F238E27FC236}">
                <a16:creationId xmlns:a16="http://schemas.microsoft.com/office/drawing/2014/main" id="{477A7A4A-1B78-B7B3-A2CB-74AD02D7B07C}"/>
              </a:ext>
            </a:extLst>
          </p:cNvPr>
          <p:cNvSpPr>
            <a:spLocks noGrp="1"/>
          </p:cNvSpPr>
          <p:nvPr>
            <p:ph idx="1"/>
          </p:nvPr>
        </p:nvSpPr>
        <p:spPr/>
        <p:txBody>
          <a:bodyPr>
            <a:normAutofit/>
          </a:bodyPr>
          <a:lstStyle/>
          <a:p>
            <a:pPr marL="342900" marR="0" lvl="0" indent="-342900">
              <a:lnSpc>
                <a:spcPct val="107000"/>
              </a:lnSpc>
              <a:spcBef>
                <a:spcPts val="0"/>
              </a:spcBef>
              <a:spcAft>
                <a:spcPts val="0"/>
              </a:spcAft>
              <a:buFont typeface="Symbol" panose="05050102010706020507" pitchFamily="18" charset="2"/>
              <a:buChar char=""/>
            </a:pPr>
            <a:r>
              <a:rPr lang="en-US" dirty="0"/>
              <a:t>Develop checklists that can define, control, and monitor risk-based scopes for user and application access audits</a:t>
            </a:r>
          </a:p>
          <a:p>
            <a:pPr marL="342900" marR="0" lvl="0" indent="-342900">
              <a:lnSpc>
                <a:spcPct val="107000"/>
              </a:lnSpc>
              <a:spcBef>
                <a:spcPts val="0"/>
              </a:spcBef>
              <a:spcAft>
                <a:spcPts val="0"/>
              </a:spcAft>
              <a:buFont typeface="Symbol" panose="05050102010706020507" pitchFamily="18" charset="2"/>
              <a:buChar char=""/>
            </a:pPr>
            <a:r>
              <a:rPr lang="en-US" dirty="0"/>
              <a:t>Address Access Creep</a:t>
            </a:r>
          </a:p>
          <a:p>
            <a:pPr marL="711787" lvl="1" indent="-342900">
              <a:lnSpc>
                <a:spcPct val="107000"/>
              </a:lnSpc>
              <a:spcBef>
                <a:spcPts val="0"/>
              </a:spcBef>
              <a:buFont typeface="Symbol" panose="05050102010706020507" pitchFamily="18" charset="2"/>
              <a:buChar char=""/>
            </a:pPr>
            <a:r>
              <a:rPr lang="en-US" dirty="0"/>
              <a:t>Ensure employees don’t have access permissions from previous positions</a:t>
            </a:r>
          </a:p>
          <a:p>
            <a:pPr marL="711787" lvl="1" indent="-342900">
              <a:lnSpc>
                <a:spcPct val="107000"/>
              </a:lnSpc>
              <a:spcBef>
                <a:spcPts val="0"/>
              </a:spcBef>
              <a:buFont typeface="Symbol" panose="05050102010706020507" pitchFamily="18" charset="2"/>
              <a:buChar char=""/>
            </a:pPr>
            <a:r>
              <a:rPr lang="en-US" dirty="0"/>
              <a:t>Make sure that employees and vendors have the fewest privileges possible</a:t>
            </a:r>
          </a:p>
          <a:p>
            <a:pPr marL="711787" lvl="1" indent="-342900">
              <a:lnSpc>
                <a:spcPct val="107000"/>
              </a:lnSpc>
              <a:spcBef>
                <a:spcPts val="0"/>
              </a:spcBef>
              <a:buFont typeface="Symbol" panose="05050102010706020507" pitchFamily="18" charset="2"/>
              <a:buChar char=""/>
            </a:pPr>
            <a:r>
              <a:rPr lang="en-US" dirty="0"/>
              <a:t>Verify that permanent access is only given when necessary</a:t>
            </a:r>
          </a:p>
          <a:p>
            <a:pPr marL="711787" lvl="1" indent="-342900">
              <a:lnSpc>
                <a:spcPct val="107000"/>
              </a:lnSpc>
              <a:spcBef>
                <a:spcPts val="0"/>
              </a:spcBef>
              <a:buFont typeface="Symbol" panose="05050102010706020507" pitchFamily="18" charset="2"/>
              <a:buChar char=""/>
            </a:pPr>
            <a:r>
              <a:rPr lang="en-US" dirty="0"/>
              <a:t>Ensure removal of terminated employee permissions</a:t>
            </a:r>
          </a:p>
          <a:p>
            <a:pPr marL="342900" indent="-342900">
              <a:lnSpc>
                <a:spcPct val="107000"/>
              </a:lnSpc>
              <a:spcBef>
                <a:spcPts val="0"/>
              </a:spcBef>
              <a:buFont typeface="Symbol" panose="05050102010706020507" pitchFamily="18" charset="2"/>
              <a:buChar char=""/>
            </a:pPr>
            <a:r>
              <a:rPr lang="en-US" dirty="0"/>
              <a:t>Remove shadow admin accounts</a:t>
            </a:r>
          </a:p>
        </p:txBody>
      </p:sp>
    </p:spTree>
    <p:extLst>
      <p:ext uri="{BB962C8B-B14F-4D97-AF65-F5344CB8AC3E}">
        <p14:creationId xmlns:p14="http://schemas.microsoft.com/office/powerpoint/2010/main" val="1942214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AF130-0692-94DA-DC04-8B6BF2F882C4}"/>
              </a:ext>
            </a:extLst>
          </p:cNvPr>
          <p:cNvSpPr>
            <a:spLocks noGrp="1"/>
          </p:cNvSpPr>
          <p:nvPr>
            <p:ph type="title"/>
          </p:nvPr>
        </p:nvSpPr>
        <p:spPr>
          <a:xfrm>
            <a:off x="609600" y="2752795"/>
            <a:ext cx="10972800" cy="1143000"/>
          </a:xfrm>
        </p:spPr>
        <p:txBody>
          <a:bodyPr/>
          <a:lstStyle/>
          <a:p>
            <a:r>
              <a:rPr lang="en-US" dirty="0"/>
              <a:t>But let’s remember where this all fits in</a:t>
            </a:r>
          </a:p>
        </p:txBody>
      </p:sp>
    </p:spTree>
    <p:extLst>
      <p:ext uri="{BB962C8B-B14F-4D97-AF65-F5344CB8AC3E}">
        <p14:creationId xmlns:p14="http://schemas.microsoft.com/office/powerpoint/2010/main" val="15168743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F460AE6A-282C-DCD7-F23F-2B12177E08D7}"/>
              </a:ext>
            </a:extLst>
          </p:cNvPr>
          <p:cNvSpPr/>
          <p:nvPr/>
        </p:nvSpPr>
        <p:spPr>
          <a:xfrm>
            <a:off x="3738880" y="1351280"/>
            <a:ext cx="3830320" cy="3840480"/>
          </a:xfrm>
          <a:prstGeom prst="ellipse">
            <a:avLst/>
          </a:prstGeom>
          <a:solidFill>
            <a:schemeClr val="bg1"/>
          </a:solidFill>
          <a:ln w="457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AA2AE">
                    <a:lumMod val="50000"/>
                  </a:srgbClr>
                </a:solidFill>
                <a:effectLst/>
                <a:uLnTx/>
                <a:uFillTx/>
                <a:latin typeface="Calibri"/>
                <a:ea typeface="+mn-ea"/>
                <a:cs typeface="+mn-cs"/>
              </a:rPr>
              <a:t>i</a:t>
            </a:r>
            <a:r>
              <a:rPr kumimoji="0" lang="en-US" sz="1800" b="0" i="0" u="none" strike="noStrike" kern="1200" cap="none" spc="0" normalizeH="0" baseline="0" noProof="0" dirty="0">
                <a:ln>
                  <a:noFill/>
                </a:ln>
                <a:solidFill>
                  <a:srgbClr val="5AA2AE">
                    <a:lumMod val="50000"/>
                  </a:srgbClr>
                </a:solidFill>
                <a:effectLst/>
                <a:uLnTx/>
                <a:uFillTx/>
                <a:latin typeface="Calibri"/>
                <a:ea typeface="+mn-ea"/>
                <a:cs typeface="+mn-cs"/>
              </a:rPr>
              <a:t>nfo</a:t>
            </a:r>
            <a:r>
              <a:rPr kumimoji="0" lang="en-US" sz="1800" b="1" i="0" u="none" strike="noStrike" kern="1200" cap="none" spc="0" normalizeH="0" baseline="0" noProof="0" dirty="0">
                <a:ln>
                  <a:noFill/>
                </a:ln>
                <a:solidFill>
                  <a:srgbClr val="5AA2AE">
                    <a:lumMod val="50000"/>
                  </a:srgbClr>
                </a:solidFill>
                <a:effectLst/>
                <a:uLnTx/>
                <a:uFillTx/>
                <a:latin typeface="Calibri"/>
                <a:ea typeface="+mn-ea"/>
                <a:cs typeface="+mn-cs"/>
              </a:rPr>
              <a:t>t</a:t>
            </a:r>
            <a:r>
              <a:rPr kumimoji="0" lang="en-US" sz="1800" b="0" i="0" u="none" strike="noStrike" kern="1200" cap="none" spc="0" normalizeH="0" baseline="0" noProof="0" dirty="0">
                <a:ln>
                  <a:noFill/>
                </a:ln>
                <a:solidFill>
                  <a:srgbClr val="5AA2AE">
                    <a:lumMod val="50000"/>
                  </a:srgbClr>
                </a:solidFill>
                <a:effectLst/>
                <a:uLnTx/>
                <a:uFillTx/>
                <a:latin typeface="Calibri"/>
                <a:ea typeface="+mn-ea"/>
                <a:cs typeface="+mn-cs"/>
              </a:rPr>
              <a:t>ex Identity Lifecycle</a:t>
            </a:r>
          </a:p>
        </p:txBody>
      </p:sp>
      <p:sp>
        <p:nvSpPr>
          <p:cNvPr id="8" name="Arrow: Right 7">
            <a:extLst>
              <a:ext uri="{FF2B5EF4-FFF2-40B4-BE49-F238E27FC236}">
                <a16:creationId xmlns:a16="http://schemas.microsoft.com/office/drawing/2014/main" id="{083F1265-2311-B2AE-F2FB-796285E1705F}"/>
              </a:ext>
            </a:extLst>
          </p:cNvPr>
          <p:cNvSpPr/>
          <p:nvPr/>
        </p:nvSpPr>
        <p:spPr>
          <a:xfrm>
            <a:off x="1666240" y="1173480"/>
            <a:ext cx="1991360" cy="314960"/>
          </a:xfrm>
          <a:prstGeom prst="rightArrow">
            <a:avLst/>
          </a:prstGeom>
          <a:solidFill>
            <a:schemeClr val="bg1"/>
          </a:solidFill>
          <a:ln w="457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mn-ea"/>
                <a:cs typeface="+mn-cs"/>
              </a:rPr>
              <a:t>Relationship Starts</a:t>
            </a:r>
          </a:p>
        </p:txBody>
      </p:sp>
      <p:sp>
        <p:nvSpPr>
          <p:cNvPr id="12" name="TextBox 11">
            <a:extLst>
              <a:ext uri="{FF2B5EF4-FFF2-40B4-BE49-F238E27FC236}">
                <a16:creationId xmlns:a16="http://schemas.microsoft.com/office/drawing/2014/main" id="{F91CCBB6-1C85-680C-1680-77E4D20C68F3}"/>
              </a:ext>
            </a:extLst>
          </p:cNvPr>
          <p:cNvSpPr txBox="1"/>
          <p:nvPr/>
        </p:nvSpPr>
        <p:spPr>
          <a:xfrm>
            <a:off x="4265020" y="192802"/>
            <a:ext cx="1506246" cy="89255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Pre-Orientation</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Background Check</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Create Account</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Initial documents</a:t>
            </a:r>
            <a:endParaRPr kumimoji="0" lang="en-US" sz="1800" b="0" i="0" u="none" strike="noStrike" kern="1200" cap="none" spc="0" normalizeH="0" baseline="0" noProof="0" dirty="0">
              <a:ln>
                <a:noFill/>
              </a:ln>
              <a:solidFill>
                <a:srgbClr val="5AA2AE">
                  <a:lumMod val="50000"/>
                </a:srgbClr>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8CB04798-9AE8-F7AC-1E97-18D0228F10B4}"/>
              </a:ext>
            </a:extLst>
          </p:cNvPr>
          <p:cNvSpPr txBox="1"/>
          <p:nvPr/>
        </p:nvSpPr>
        <p:spPr>
          <a:xfrm>
            <a:off x="6769488" y="460277"/>
            <a:ext cx="3036280" cy="89255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Pre-Authentication</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Validate Identity</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Creds,</a:t>
            </a:r>
            <a:r>
              <a:rPr kumimoji="0" lang="en-US" sz="1200" b="1" i="0" u="none" strike="noStrike" kern="1200" cap="none" spc="0" normalizeH="0" baseline="0" noProof="0" dirty="0">
                <a:ln>
                  <a:noFill/>
                </a:ln>
                <a:solidFill>
                  <a:srgbClr val="5AA2AE">
                    <a:lumMod val="50000"/>
                  </a:srgbClr>
                </a:solidFill>
                <a:effectLst/>
                <a:uLnTx/>
                <a:uFillTx/>
                <a:latin typeface="Calibri"/>
                <a:ea typeface="+mn-ea"/>
                <a:cs typeface="+mn-cs"/>
              </a:rPr>
              <a:t> </a:t>
            </a: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MFA, SSO, Federated Identity, etc.</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Establish role, group.  90 Day Map Initiated</a:t>
            </a:r>
            <a:endParaRPr kumimoji="0" lang="en-US" sz="1800" b="1" i="0" u="none" strike="noStrike" kern="1200" cap="none" spc="0" normalizeH="0" baseline="0" noProof="0" dirty="0">
              <a:ln>
                <a:noFill/>
              </a:ln>
              <a:solidFill>
                <a:srgbClr val="5AA2AE">
                  <a:lumMod val="50000"/>
                </a:srgbClr>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C0D4C9C8-A17B-8B5A-B7DD-2023E31AD7C1}"/>
              </a:ext>
            </a:extLst>
          </p:cNvPr>
          <p:cNvSpPr txBox="1"/>
          <p:nvPr/>
        </p:nvSpPr>
        <p:spPr>
          <a:xfrm>
            <a:off x="7978892" y="1394767"/>
            <a:ext cx="3886385"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Compliance Path Complete</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Establish Roles, List Applications. Set up Paylocity.</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Enforce Access Management Policies</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Monitor authorization and adjust on need-to-know basis</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Treat as a critical vendor, Begin Training</a:t>
            </a:r>
          </a:p>
        </p:txBody>
      </p:sp>
      <p:sp>
        <p:nvSpPr>
          <p:cNvPr id="15" name="TextBox 14">
            <a:extLst>
              <a:ext uri="{FF2B5EF4-FFF2-40B4-BE49-F238E27FC236}">
                <a16:creationId xmlns:a16="http://schemas.microsoft.com/office/drawing/2014/main" id="{BDCC9531-8DAD-7F3B-FCD6-54837C53827D}"/>
              </a:ext>
            </a:extLst>
          </p:cNvPr>
          <p:cNvSpPr txBox="1"/>
          <p:nvPr/>
        </p:nvSpPr>
        <p:spPr>
          <a:xfrm>
            <a:off x="8756605" y="2548374"/>
            <a:ext cx="3275512"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Ongoing Service</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Password Aging, Resetting</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Access approval in MTM as job duties expand</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Resetting Password</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Profile Updates, Location Monitoring, etc.</a:t>
            </a:r>
          </a:p>
        </p:txBody>
      </p:sp>
      <p:sp>
        <p:nvSpPr>
          <p:cNvPr id="16" name="TextBox 15">
            <a:extLst>
              <a:ext uri="{FF2B5EF4-FFF2-40B4-BE49-F238E27FC236}">
                <a16:creationId xmlns:a16="http://schemas.microsoft.com/office/drawing/2014/main" id="{0169BF02-FAFA-49F9-92B3-70013A973BE8}"/>
              </a:ext>
            </a:extLst>
          </p:cNvPr>
          <p:cNvSpPr txBox="1"/>
          <p:nvPr/>
        </p:nvSpPr>
        <p:spPr>
          <a:xfrm>
            <a:off x="8433755" y="3725638"/>
            <a:ext cx="3420167" cy="126188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Access Review</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Active Directory</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Critical Applications (see risk assessment)</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HR, DD4, Backup Systems and Methods</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dirty="0">
                <a:solidFill>
                  <a:srgbClr val="5AA2AE">
                    <a:lumMod val="50000"/>
                  </a:srgbClr>
                </a:solidFill>
                <a:latin typeface="Calibri"/>
              </a:rPr>
              <a:t>Access to Data Center (both primary and backup)</a:t>
            </a:r>
            <a:endPar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Update/confirm inventory of user access</a:t>
            </a:r>
          </a:p>
        </p:txBody>
      </p:sp>
      <p:sp>
        <p:nvSpPr>
          <p:cNvPr id="17" name="TextBox 16">
            <a:extLst>
              <a:ext uri="{FF2B5EF4-FFF2-40B4-BE49-F238E27FC236}">
                <a16:creationId xmlns:a16="http://schemas.microsoft.com/office/drawing/2014/main" id="{103BDC1B-F2BD-79A5-2EC5-20DD8202179E}"/>
              </a:ext>
            </a:extLst>
          </p:cNvPr>
          <p:cNvSpPr txBox="1"/>
          <p:nvPr/>
        </p:nvSpPr>
        <p:spPr>
          <a:xfrm>
            <a:off x="7527322" y="4935784"/>
            <a:ext cx="1578061" cy="126188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Modification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Client Assignments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Job Changes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Projects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rPr>
              <a:t>Moves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n-US" sz="1200" b="0" i="0" u="none" strike="noStrike" kern="1200" cap="none" spc="0" normalizeH="0" baseline="0" noProof="0" dirty="0">
              <a:ln>
                <a:noFill/>
              </a:ln>
              <a:solidFill>
                <a:srgbClr val="5AA2AE">
                  <a:lumMod val="50000"/>
                </a:srgbClr>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3A402B05-E5FE-4758-301E-95BEBE9DFC3E}"/>
              </a:ext>
            </a:extLst>
          </p:cNvPr>
          <p:cNvSpPr txBox="1"/>
          <p:nvPr/>
        </p:nvSpPr>
        <p:spPr>
          <a:xfrm>
            <a:off x="3963830" y="5425311"/>
            <a:ext cx="3113353" cy="118494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AA2AE">
                    <a:lumMod val="50000"/>
                  </a:srgbClr>
                </a:solidFill>
                <a:effectLst/>
                <a:uLnTx/>
                <a:uFillTx/>
                <a:latin typeface="Calibri"/>
                <a:ea typeface="+mn-ea"/>
                <a:cs typeface="+mn-cs"/>
              </a:rPr>
              <a:t>De-Provisioning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5AA2AE">
                    <a:lumMod val="50000"/>
                  </a:srgbClr>
                </a:solidFill>
                <a:effectLst/>
                <a:uLnTx/>
                <a:uFillTx/>
                <a:latin typeface="Calibri"/>
                <a:ea typeface="+mn-ea"/>
                <a:cs typeface="+mn-cs"/>
              </a:rPr>
              <a:t>Risk assessment, Put a Watch</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5AA2AE">
                    <a:lumMod val="50000"/>
                  </a:srgbClr>
                </a:solidFill>
                <a:effectLst/>
                <a:uLnTx/>
                <a:uFillTx/>
                <a:latin typeface="Calibri"/>
                <a:ea typeface="+mn-ea"/>
                <a:cs typeface="+mn-cs"/>
              </a:rPr>
              <a:t>Re-Identify (or confirm inventory) of user access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5AA2AE">
                    <a:lumMod val="50000"/>
                  </a:srgbClr>
                </a:solidFill>
                <a:effectLst/>
                <a:uLnTx/>
                <a:uFillTx/>
                <a:latin typeface="Calibri"/>
                <a:ea typeface="+mn-ea"/>
                <a:cs typeface="+mn-cs"/>
              </a:rPr>
              <a:t>Ensure proper disabling of all accounts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5AA2AE">
                    <a:lumMod val="50000"/>
                  </a:srgbClr>
                </a:solidFill>
                <a:effectLst/>
                <a:uLnTx/>
                <a:uFillTx/>
                <a:latin typeface="Calibri"/>
                <a:ea typeface="+mn-ea"/>
                <a:cs typeface="+mn-cs"/>
              </a:rPr>
              <a:t>Report on termination processing, 9r9r,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5AA2AE">
                    <a:lumMod val="50000"/>
                  </a:srgbClr>
                </a:solidFill>
                <a:effectLst/>
                <a:uLnTx/>
                <a:uFillTx/>
                <a:latin typeface="Calibri"/>
                <a:ea typeface="+mn-ea"/>
                <a:cs typeface="+mn-cs"/>
              </a:rPr>
              <a:t>90-Day audit of terminations</a:t>
            </a:r>
          </a:p>
        </p:txBody>
      </p:sp>
      <p:sp>
        <p:nvSpPr>
          <p:cNvPr id="20" name="Arrow: Left 19">
            <a:extLst>
              <a:ext uri="{FF2B5EF4-FFF2-40B4-BE49-F238E27FC236}">
                <a16:creationId xmlns:a16="http://schemas.microsoft.com/office/drawing/2014/main" id="{E293D2B5-B2DD-2E2B-90FE-2C53597286D1}"/>
              </a:ext>
            </a:extLst>
          </p:cNvPr>
          <p:cNvSpPr/>
          <p:nvPr/>
        </p:nvSpPr>
        <p:spPr>
          <a:xfrm>
            <a:off x="1250280" y="4573270"/>
            <a:ext cx="2602390" cy="1236980"/>
          </a:xfrm>
          <a:prstGeom prst="lef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Relationship Ends</a:t>
            </a:r>
          </a:p>
        </p:txBody>
      </p:sp>
      <p:sp>
        <p:nvSpPr>
          <p:cNvPr id="2" name="Rectangle 1">
            <a:extLst>
              <a:ext uri="{FF2B5EF4-FFF2-40B4-BE49-F238E27FC236}">
                <a16:creationId xmlns:a16="http://schemas.microsoft.com/office/drawing/2014/main" id="{BA348F92-578A-686F-BFED-8006D5FDF5F8}"/>
              </a:ext>
            </a:extLst>
          </p:cNvPr>
          <p:cNvSpPr/>
          <p:nvPr/>
        </p:nvSpPr>
        <p:spPr>
          <a:xfrm>
            <a:off x="3963830" y="6390640"/>
            <a:ext cx="2132170" cy="219611"/>
          </a:xfrm>
          <a:prstGeom prst="rect">
            <a:avLst/>
          </a:prstGeom>
          <a:solidFill>
            <a:srgbClr val="FFFF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Rectangle 2">
            <a:extLst>
              <a:ext uri="{FF2B5EF4-FFF2-40B4-BE49-F238E27FC236}">
                <a16:creationId xmlns:a16="http://schemas.microsoft.com/office/drawing/2014/main" id="{9DEE25F1-AFB8-387B-FF3F-ACDE221D9BF1}"/>
              </a:ext>
            </a:extLst>
          </p:cNvPr>
          <p:cNvSpPr/>
          <p:nvPr/>
        </p:nvSpPr>
        <p:spPr>
          <a:xfrm>
            <a:off x="5049519" y="5853951"/>
            <a:ext cx="1920241" cy="219611"/>
          </a:xfrm>
          <a:prstGeom prst="rect">
            <a:avLst/>
          </a:prstGeom>
          <a:solidFill>
            <a:srgbClr val="F886E2">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C1AC7001-BB6A-2CEC-2084-25933BDE509E}"/>
              </a:ext>
            </a:extLst>
          </p:cNvPr>
          <p:cNvSpPr/>
          <p:nvPr/>
        </p:nvSpPr>
        <p:spPr>
          <a:xfrm>
            <a:off x="8575883" y="4711692"/>
            <a:ext cx="2612131" cy="248092"/>
          </a:xfrm>
          <a:prstGeom prst="rect">
            <a:avLst/>
          </a:prstGeom>
          <a:solidFill>
            <a:srgbClr val="F886E2">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EE509C1C-ACEC-2E99-F6EB-E81E2D7ADF82}"/>
              </a:ext>
            </a:extLst>
          </p:cNvPr>
          <p:cNvSpPr/>
          <p:nvPr/>
        </p:nvSpPr>
        <p:spPr>
          <a:xfrm>
            <a:off x="3963830" y="5671268"/>
            <a:ext cx="1227295" cy="219611"/>
          </a:xfrm>
          <a:prstGeom prst="rect">
            <a:avLst/>
          </a:prstGeom>
          <a:solidFill>
            <a:schemeClr val="bg2">
              <a:lumMod val="50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32305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 grpId="0" animBg="1"/>
      <p:bldP spid="3" grpId="0" animBg="1"/>
      <p:bldP spid="5"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66C7C-0FA2-BA36-321A-FA3242566653}"/>
              </a:ext>
            </a:extLst>
          </p:cNvPr>
          <p:cNvSpPr>
            <a:spLocks noGrp="1"/>
          </p:cNvSpPr>
          <p:nvPr>
            <p:ph type="title"/>
          </p:nvPr>
        </p:nvSpPr>
        <p:spPr/>
        <p:txBody>
          <a:bodyPr/>
          <a:lstStyle/>
          <a:p>
            <a:r>
              <a:rPr lang="en-US" dirty="0"/>
              <a:t>Data Ownership Policy</a:t>
            </a:r>
          </a:p>
        </p:txBody>
      </p:sp>
      <p:sp>
        <p:nvSpPr>
          <p:cNvPr id="3" name="Content Placeholder 2">
            <a:extLst>
              <a:ext uri="{FF2B5EF4-FFF2-40B4-BE49-F238E27FC236}">
                <a16:creationId xmlns:a16="http://schemas.microsoft.com/office/drawing/2014/main" id="{4CB10E5E-67FB-EBDD-7A8D-69995ED90133}"/>
              </a:ext>
            </a:extLst>
          </p:cNvPr>
          <p:cNvSpPr>
            <a:spLocks noGrp="1"/>
          </p:cNvSpPr>
          <p:nvPr>
            <p:ph idx="1"/>
          </p:nvPr>
        </p:nvSpPr>
        <p:spPr/>
        <p:txBody>
          <a:bodyPr/>
          <a:lstStyle/>
          <a:p>
            <a:r>
              <a:rPr lang="en-US" dirty="0"/>
              <a:t>Usually a paragraph or two in your Information Security Program.</a:t>
            </a:r>
          </a:p>
          <a:p>
            <a:r>
              <a:rPr lang="en-US" dirty="0"/>
              <a:t>Establishes data owners</a:t>
            </a:r>
          </a:p>
          <a:p>
            <a:pPr lvl="1"/>
            <a:r>
              <a:rPr lang="en-US" dirty="0"/>
              <a:t>It’s not an IT thing</a:t>
            </a:r>
          </a:p>
          <a:p>
            <a:r>
              <a:rPr lang="en-US" dirty="0"/>
              <a:t>And other things (data classification, etc.)</a:t>
            </a:r>
          </a:p>
          <a:p>
            <a:r>
              <a:rPr lang="en-US" dirty="0"/>
              <a:t>Requires Periodic (risk-based) Access Reviews</a:t>
            </a:r>
          </a:p>
        </p:txBody>
      </p:sp>
    </p:spTree>
    <p:extLst>
      <p:ext uri="{BB962C8B-B14F-4D97-AF65-F5344CB8AC3E}">
        <p14:creationId xmlns:p14="http://schemas.microsoft.com/office/powerpoint/2010/main" val="249400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a:xfrm>
            <a:off x="-1349444" y="155368"/>
            <a:ext cx="10972800" cy="1143000"/>
          </a:xfrm>
        </p:spPr>
        <p:txBody>
          <a:bodyPr/>
          <a:lstStyle/>
          <a:p>
            <a:r>
              <a:rPr lang="en-US" dirty="0"/>
              <a:t>my.infotex.com/obl_111423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8477251" y="274638"/>
            <a:ext cx="6680338" cy="1572774"/>
          </a:xfrm>
        </p:spPr>
        <p:txBody>
          <a:bodyPr>
            <a:normAutofit/>
          </a:bodyPr>
          <a:lstStyle/>
          <a:p>
            <a:r>
              <a:rPr lang="en-US" sz="2400" dirty="0"/>
              <a:t>Data Ownership Policy</a:t>
            </a:r>
          </a:p>
          <a:p>
            <a:pPr lvl="1"/>
            <a:r>
              <a:rPr lang="en-US" sz="2000" i="1" dirty="0"/>
              <a:t>(note – it’s from 2008)</a:t>
            </a:r>
          </a:p>
          <a:p>
            <a:endParaRPr lang="en-US" sz="2400" dirty="0"/>
          </a:p>
          <a:p>
            <a:endParaRPr lang="en-US" sz="2400" dirty="0"/>
          </a:p>
        </p:txBody>
      </p:sp>
      <p:pic>
        <p:nvPicPr>
          <p:cNvPr id="7" name="Picture 6">
            <a:extLst>
              <a:ext uri="{FF2B5EF4-FFF2-40B4-BE49-F238E27FC236}">
                <a16:creationId xmlns:a16="http://schemas.microsoft.com/office/drawing/2014/main" id="{6EDB5ACF-B5F6-E559-CB9C-EF3070676A91}"/>
              </a:ext>
            </a:extLst>
          </p:cNvPr>
          <p:cNvPicPr>
            <a:picLocks noChangeAspect="1"/>
          </p:cNvPicPr>
          <p:nvPr/>
        </p:nvPicPr>
        <p:blipFill>
          <a:blip r:embed="rId3"/>
          <a:stretch>
            <a:fillRect/>
          </a:stretch>
        </p:blipFill>
        <p:spPr>
          <a:xfrm>
            <a:off x="238538" y="1217870"/>
            <a:ext cx="11662309" cy="54847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329850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66C7C-0FA2-BA36-321A-FA3242566653}"/>
              </a:ext>
            </a:extLst>
          </p:cNvPr>
          <p:cNvSpPr>
            <a:spLocks noGrp="1"/>
          </p:cNvSpPr>
          <p:nvPr>
            <p:ph type="title"/>
          </p:nvPr>
        </p:nvSpPr>
        <p:spPr/>
        <p:txBody>
          <a:bodyPr/>
          <a:lstStyle/>
          <a:p>
            <a:r>
              <a:rPr lang="en-US" dirty="0"/>
              <a:t>Password Management Procedure</a:t>
            </a:r>
          </a:p>
        </p:txBody>
      </p:sp>
      <p:sp>
        <p:nvSpPr>
          <p:cNvPr id="3" name="Content Placeholder 2">
            <a:extLst>
              <a:ext uri="{FF2B5EF4-FFF2-40B4-BE49-F238E27FC236}">
                <a16:creationId xmlns:a16="http://schemas.microsoft.com/office/drawing/2014/main" id="{4CB10E5E-67FB-EBDD-7A8D-69995ED90133}"/>
              </a:ext>
            </a:extLst>
          </p:cNvPr>
          <p:cNvSpPr>
            <a:spLocks noGrp="1"/>
          </p:cNvSpPr>
          <p:nvPr>
            <p:ph idx="1"/>
          </p:nvPr>
        </p:nvSpPr>
        <p:spPr/>
        <p:txBody>
          <a:bodyPr/>
          <a:lstStyle/>
          <a:p>
            <a:r>
              <a:rPr lang="en-US" dirty="0"/>
              <a:t>Are we monitoring common password management sites?</a:t>
            </a:r>
          </a:p>
          <a:p>
            <a:pPr marL="0" indent="0">
              <a:buNone/>
            </a:pPr>
            <a:endParaRPr lang="en-US" dirty="0"/>
          </a:p>
          <a:p>
            <a:r>
              <a:rPr lang="en-US" dirty="0"/>
              <a:t>Are we declaring an official company password management platform?</a:t>
            </a:r>
          </a:p>
          <a:p>
            <a:endParaRPr lang="en-US" dirty="0"/>
          </a:p>
          <a:p>
            <a:r>
              <a:rPr lang="en-US" dirty="0"/>
              <a:t>Which PM systems does the bank endorse, require, or provision?</a:t>
            </a:r>
          </a:p>
          <a:p>
            <a:endParaRPr lang="en-US" dirty="0"/>
          </a:p>
          <a:p>
            <a:r>
              <a:rPr lang="en-US" dirty="0"/>
              <a:t>Don’t forget your Acceptable Use Policy reflects this procedure!</a:t>
            </a:r>
          </a:p>
        </p:txBody>
      </p:sp>
    </p:spTree>
    <p:extLst>
      <p:ext uri="{BB962C8B-B14F-4D97-AF65-F5344CB8AC3E}">
        <p14:creationId xmlns:p14="http://schemas.microsoft.com/office/powerpoint/2010/main" val="2028518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A20ED-EBDC-409C-2175-949246E5DD58}"/>
              </a:ext>
            </a:extLst>
          </p:cNvPr>
          <p:cNvSpPr>
            <a:spLocks noGrp="1"/>
          </p:cNvSpPr>
          <p:nvPr>
            <p:ph type="title"/>
          </p:nvPr>
        </p:nvSpPr>
        <p:spPr/>
        <p:txBody>
          <a:bodyPr/>
          <a:lstStyle/>
          <a:p>
            <a:r>
              <a:rPr lang="en-US" dirty="0"/>
              <a:t>Principle of Least Privilege (PoLP)</a:t>
            </a:r>
          </a:p>
        </p:txBody>
      </p:sp>
      <p:sp>
        <p:nvSpPr>
          <p:cNvPr id="7" name="Content Placeholder 6">
            <a:extLst>
              <a:ext uri="{FF2B5EF4-FFF2-40B4-BE49-F238E27FC236}">
                <a16:creationId xmlns:a16="http://schemas.microsoft.com/office/drawing/2014/main" id="{40998524-2BE0-1D18-CE7D-DE1B7E236821}"/>
              </a:ext>
            </a:extLst>
          </p:cNvPr>
          <p:cNvSpPr>
            <a:spLocks noGrp="1"/>
          </p:cNvSpPr>
          <p:nvPr>
            <p:ph idx="1"/>
          </p:nvPr>
        </p:nvSpPr>
        <p:spPr/>
        <p:txBody>
          <a:bodyPr/>
          <a:lstStyle/>
          <a:p>
            <a:r>
              <a:rPr lang="en-US" dirty="0"/>
              <a:t>Management will need to understand PoLP</a:t>
            </a:r>
          </a:p>
          <a:p>
            <a:r>
              <a:rPr lang="en-US" dirty="0"/>
              <a:t>Access should be based on “need-to-know,” thought often it is easier to base it on “role.”</a:t>
            </a:r>
          </a:p>
          <a:p>
            <a:endParaRPr lang="en-US" dirty="0"/>
          </a:p>
          <a:p>
            <a:r>
              <a:rPr lang="en-US" dirty="0"/>
              <a:t>So, management needs to understand roles versus need-to-know.</a:t>
            </a:r>
          </a:p>
        </p:txBody>
      </p:sp>
    </p:spTree>
    <p:extLst>
      <p:ext uri="{BB962C8B-B14F-4D97-AF65-F5344CB8AC3E}">
        <p14:creationId xmlns:p14="http://schemas.microsoft.com/office/powerpoint/2010/main" val="782630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F19B11-DE10-4E22-C114-F79BDFD6F294}"/>
              </a:ext>
            </a:extLst>
          </p:cNvPr>
          <p:cNvPicPr>
            <a:picLocks noChangeAspect="1"/>
          </p:cNvPicPr>
          <p:nvPr/>
        </p:nvPicPr>
        <p:blipFill rotWithShape="1">
          <a:blip r:embed="rId3"/>
          <a:srcRect l="67750" b="61708"/>
          <a:stretch/>
        </p:blipFill>
        <p:spPr>
          <a:xfrm>
            <a:off x="6410841" y="3691322"/>
            <a:ext cx="3931920" cy="2542032"/>
          </a:xfrm>
          <a:prstGeom prst="rect">
            <a:avLst/>
          </a:prstGeom>
        </p:spPr>
      </p:pic>
      <p:pic>
        <p:nvPicPr>
          <p:cNvPr id="4" name="Picture 3">
            <a:extLst>
              <a:ext uri="{FF2B5EF4-FFF2-40B4-BE49-F238E27FC236}">
                <a16:creationId xmlns:a16="http://schemas.microsoft.com/office/drawing/2014/main" id="{40D1CF99-6BF3-5473-AD2C-ABD03074C5E9}"/>
              </a:ext>
            </a:extLst>
          </p:cNvPr>
          <p:cNvPicPr>
            <a:picLocks noChangeAspect="1"/>
          </p:cNvPicPr>
          <p:nvPr/>
        </p:nvPicPr>
        <p:blipFill rotWithShape="1">
          <a:blip r:embed="rId3"/>
          <a:srcRect l="33892" r="33810" b="61782"/>
          <a:stretch/>
        </p:blipFill>
        <p:spPr>
          <a:xfrm>
            <a:off x="809714" y="1811560"/>
            <a:ext cx="3937664" cy="2537124"/>
          </a:xfrm>
          <a:prstGeom prst="rect">
            <a:avLst/>
          </a:prstGeom>
        </p:spPr>
      </p:pic>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p:txBody>
          <a:bodyPr/>
          <a:lstStyle/>
          <a:p>
            <a:r>
              <a:rPr lang="en-US" dirty="0"/>
              <a:t>my.infotex.com/obl_111423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5116710" y="1704173"/>
            <a:ext cx="6680338" cy="1572774"/>
          </a:xfrm>
        </p:spPr>
        <p:txBody>
          <a:bodyPr>
            <a:normAutofit/>
          </a:bodyPr>
          <a:lstStyle/>
          <a:p>
            <a:r>
              <a:rPr lang="en-US" dirty="0"/>
              <a:t>Password Management Procedure </a:t>
            </a:r>
          </a:p>
          <a:p>
            <a:r>
              <a:rPr lang="en-US" dirty="0"/>
              <a:t>Password Guidance Review</a:t>
            </a:r>
          </a:p>
          <a:p>
            <a:endParaRPr lang="en-US" dirty="0"/>
          </a:p>
          <a:p>
            <a:endParaRPr lang="en-US" dirty="0"/>
          </a:p>
        </p:txBody>
      </p:sp>
    </p:spTree>
    <p:extLst>
      <p:ext uri="{BB962C8B-B14F-4D97-AF65-F5344CB8AC3E}">
        <p14:creationId xmlns:p14="http://schemas.microsoft.com/office/powerpoint/2010/main" val="2171832264"/>
      </p:ext>
    </p:extLst>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90BA5-3921-AF57-6FCD-714AEE7DFE57}"/>
              </a:ext>
            </a:extLst>
          </p:cNvPr>
          <p:cNvSpPr>
            <a:spLocks noGrp="1"/>
          </p:cNvSpPr>
          <p:nvPr>
            <p:ph type="title"/>
          </p:nvPr>
        </p:nvSpPr>
        <p:spPr/>
        <p:txBody>
          <a:bodyPr/>
          <a:lstStyle/>
          <a:p>
            <a:r>
              <a:rPr lang="en-US" dirty="0"/>
              <a:t>Access Management Procedure</a:t>
            </a:r>
          </a:p>
        </p:txBody>
      </p:sp>
      <p:sp>
        <p:nvSpPr>
          <p:cNvPr id="3" name="Content Placeholder 2">
            <a:extLst>
              <a:ext uri="{FF2B5EF4-FFF2-40B4-BE49-F238E27FC236}">
                <a16:creationId xmlns:a16="http://schemas.microsoft.com/office/drawing/2014/main" id="{157EC094-2048-FECA-18C6-867A3808EB8E}"/>
              </a:ext>
            </a:extLst>
          </p:cNvPr>
          <p:cNvSpPr>
            <a:spLocks noGrp="1"/>
          </p:cNvSpPr>
          <p:nvPr>
            <p:ph idx="1"/>
          </p:nvPr>
        </p:nvSpPr>
        <p:spPr/>
        <p:txBody>
          <a:bodyPr/>
          <a:lstStyle/>
          <a:p>
            <a:r>
              <a:rPr lang="en-US" dirty="0"/>
              <a:t>Establishes how . . . . </a:t>
            </a:r>
          </a:p>
          <a:p>
            <a:pPr lvl="1"/>
            <a:r>
              <a:rPr lang="en-US" dirty="0"/>
              <a:t>How do we classify data?</a:t>
            </a:r>
          </a:p>
          <a:p>
            <a:pPr lvl="1"/>
            <a:r>
              <a:rPr lang="en-US" dirty="0"/>
              <a:t>How do we onboard and offboard?</a:t>
            </a:r>
          </a:p>
          <a:p>
            <a:pPr lvl="1"/>
            <a:r>
              <a:rPr lang="en-US" dirty="0"/>
              <a:t>How do we monitor access?</a:t>
            </a:r>
          </a:p>
          <a:p>
            <a:pPr lvl="1"/>
            <a:r>
              <a:rPr lang="en-US" dirty="0"/>
              <a:t>How do we perform access authorization reviews?</a:t>
            </a:r>
          </a:p>
        </p:txBody>
      </p:sp>
    </p:spTree>
    <p:extLst>
      <p:ext uri="{BB962C8B-B14F-4D97-AF65-F5344CB8AC3E}">
        <p14:creationId xmlns:p14="http://schemas.microsoft.com/office/powerpoint/2010/main" val="33841152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p:txBody>
          <a:bodyPr/>
          <a:lstStyle/>
          <a:p>
            <a:r>
              <a:rPr lang="en-US" dirty="0"/>
              <a:t>my.infotex.com/obl_111423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6575612" y="1629687"/>
            <a:ext cx="5221436" cy="2329945"/>
          </a:xfrm>
        </p:spPr>
        <p:txBody>
          <a:bodyPr>
            <a:normAutofit/>
          </a:bodyPr>
          <a:lstStyle/>
          <a:p>
            <a:r>
              <a:rPr lang="en-US" dirty="0"/>
              <a:t>Access Management Procedure </a:t>
            </a:r>
          </a:p>
          <a:p>
            <a:r>
              <a:rPr lang="en-US" dirty="0"/>
              <a:t>User Access Guidance Review</a:t>
            </a:r>
          </a:p>
          <a:p>
            <a:endParaRPr lang="en-US" dirty="0"/>
          </a:p>
          <a:p>
            <a:endParaRPr lang="en-US" dirty="0"/>
          </a:p>
        </p:txBody>
      </p:sp>
      <p:pic>
        <p:nvPicPr>
          <p:cNvPr id="6" name="Picture 5" descr="A picture containing cartoon, clothing, human face, anime&#10;&#10;Description automatically generated">
            <a:extLst>
              <a:ext uri="{FF2B5EF4-FFF2-40B4-BE49-F238E27FC236}">
                <a16:creationId xmlns:a16="http://schemas.microsoft.com/office/drawing/2014/main" id="{07277728-BF23-CACE-5A92-F1BF310076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952" y="1629687"/>
            <a:ext cx="5856921" cy="4044971"/>
          </a:xfrm>
          <a:prstGeom prst="rect">
            <a:avLst/>
          </a:prstGeom>
        </p:spPr>
      </p:pic>
    </p:spTree>
    <p:extLst>
      <p:ext uri="{BB962C8B-B14F-4D97-AF65-F5344CB8AC3E}">
        <p14:creationId xmlns:p14="http://schemas.microsoft.com/office/powerpoint/2010/main" val="7229643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37695-3A3C-BC00-25D1-F3B19D0EF981}"/>
              </a:ext>
            </a:extLst>
          </p:cNvPr>
          <p:cNvSpPr>
            <a:spLocks noGrp="1"/>
          </p:cNvSpPr>
          <p:nvPr>
            <p:ph type="title"/>
          </p:nvPr>
        </p:nvSpPr>
        <p:spPr/>
        <p:txBody>
          <a:bodyPr/>
          <a:lstStyle/>
          <a:p>
            <a:r>
              <a:rPr lang="en-US" dirty="0"/>
              <a:t>Data Ownership Terminology</a:t>
            </a:r>
          </a:p>
        </p:txBody>
      </p:sp>
      <p:sp>
        <p:nvSpPr>
          <p:cNvPr id="3" name="Content Placeholder 2">
            <a:extLst>
              <a:ext uri="{FF2B5EF4-FFF2-40B4-BE49-F238E27FC236}">
                <a16:creationId xmlns:a16="http://schemas.microsoft.com/office/drawing/2014/main" id="{B76E44F0-1BD2-4C11-8492-45333DA0C477}"/>
              </a:ext>
            </a:extLst>
          </p:cNvPr>
          <p:cNvSpPr>
            <a:spLocks noGrp="1"/>
          </p:cNvSpPr>
          <p:nvPr>
            <p:ph idx="1"/>
          </p:nvPr>
        </p:nvSpPr>
        <p:spPr>
          <a:xfrm>
            <a:off x="609600" y="1600210"/>
            <a:ext cx="7376160" cy="4525963"/>
          </a:xfrm>
        </p:spPr>
        <p:txBody>
          <a:bodyPr/>
          <a:lstStyle/>
          <a:p>
            <a:r>
              <a:rPr lang="en-US" dirty="0"/>
              <a:t>Data Owners (alias Application Owner)</a:t>
            </a:r>
          </a:p>
          <a:p>
            <a:r>
              <a:rPr lang="en-US" dirty="0"/>
              <a:t>Data Custodians (alias System Administrator)</a:t>
            </a:r>
          </a:p>
          <a:p>
            <a:r>
              <a:rPr lang="en-US" dirty="0"/>
              <a:t>Access Creep (alias Privilege Creep or Entitlement Creep)</a:t>
            </a:r>
          </a:p>
          <a:p>
            <a:r>
              <a:rPr lang="en-US" dirty="0"/>
              <a:t>Principle of Least Privilege and the Need to Know</a:t>
            </a:r>
          </a:p>
          <a:p>
            <a:r>
              <a:rPr lang="en-US" dirty="0"/>
              <a:t>Users</a:t>
            </a:r>
          </a:p>
          <a:p>
            <a:r>
              <a:rPr lang="en-US" dirty="0"/>
              <a:t>Supervisors</a:t>
            </a:r>
          </a:p>
        </p:txBody>
      </p:sp>
      <p:pic>
        <p:nvPicPr>
          <p:cNvPr id="5" name="Picture 4" descr="A group of people posing for the camera&#10;&#10;Description automatically generated with medium confidence">
            <a:extLst>
              <a:ext uri="{FF2B5EF4-FFF2-40B4-BE49-F238E27FC236}">
                <a16:creationId xmlns:a16="http://schemas.microsoft.com/office/drawing/2014/main" id="{72140617-B883-6CAB-5960-8C24C59E556A}"/>
              </a:ext>
            </a:extLst>
          </p:cNvPr>
          <p:cNvPicPr>
            <a:picLocks noChangeAspect="1"/>
          </p:cNvPicPr>
          <p:nvPr/>
        </p:nvPicPr>
        <p:blipFill rotWithShape="1">
          <a:blip r:embed="rId2">
            <a:extLst>
              <a:ext uri="{28A0092B-C50C-407E-A947-70E740481C1C}">
                <a14:useLocalDpi xmlns:a14="http://schemas.microsoft.com/office/drawing/2010/main" val="0"/>
              </a:ext>
            </a:extLst>
          </a:blip>
          <a:srcRect l="29666" t="-1" r="30417" b="-1111"/>
          <a:stretch/>
        </p:blipFill>
        <p:spPr>
          <a:xfrm>
            <a:off x="8601062" y="1546711"/>
            <a:ext cx="3560458" cy="5073096"/>
          </a:xfrm>
          <a:prstGeom prst="rect">
            <a:avLst/>
          </a:prstGeom>
        </p:spPr>
      </p:pic>
    </p:spTree>
    <p:extLst>
      <p:ext uri="{BB962C8B-B14F-4D97-AF65-F5344CB8AC3E}">
        <p14:creationId xmlns:p14="http://schemas.microsoft.com/office/powerpoint/2010/main" val="29512474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0B2AE-5838-94EA-67AA-E256F0682238}"/>
              </a:ext>
            </a:extLst>
          </p:cNvPr>
          <p:cNvSpPr>
            <a:spLocks noGrp="1"/>
          </p:cNvSpPr>
          <p:nvPr>
            <p:ph type="title"/>
          </p:nvPr>
        </p:nvSpPr>
        <p:spPr/>
        <p:txBody>
          <a:bodyPr/>
          <a:lstStyle/>
          <a:p>
            <a:r>
              <a:rPr lang="en-US" dirty="0"/>
              <a:t>“Meta” Review Process</a:t>
            </a:r>
          </a:p>
        </p:txBody>
      </p:sp>
      <p:graphicFrame>
        <p:nvGraphicFramePr>
          <p:cNvPr id="4" name="Content Placeholder 3">
            <a:extLst>
              <a:ext uri="{FF2B5EF4-FFF2-40B4-BE49-F238E27FC236}">
                <a16:creationId xmlns:a16="http://schemas.microsoft.com/office/drawing/2014/main" id="{ACD15523-CADB-1A91-7A58-66A94707A632}"/>
              </a:ext>
            </a:extLst>
          </p:cNvPr>
          <p:cNvGraphicFramePr>
            <a:graphicFrameLocks noGrp="1"/>
          </p:cNvGraphicFramePr>
          <p:nvPr>
            <p:ph idx="1"/>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542115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0B2AE-5838-94EA-67AA-E256F0682238}"/>
              </a:ext>
            </a:extLst>
          </p:cNvPr>
          <p:cNvSpPr>
            <a:spLocks noGrp="1"/>
          </p:cNvSpPr>
          <p:nvPr>
            <p:ph type="title"/>
          </p:nvPr>
        </p:nvSpPr>
        <p:spPr/>
        <p:txBody>
          <a:bodyPr/>
          <a:lstStyle/>
          <a:p>
            <a:r>
              <a:rPr lang="en-US" dirty="0"/>
              <a:t>Generic Review Process</a:t>
            </a:r>
          </a:p>
        </p:txBody>
      </p:sp>
      <p:graphicFrame>
        <p:nvGraphicFramePr>
          <p:cNvPr id="4" name="Content Placeholder 3">
            <a:extLst>
              <a:ext uri="{FF2B5EF4-FFF2-40B4-BE49-F238E27FC236}">
                <a16:creationId xmlns:a16="http://schemas.microsoft.com/office/drawing/2014/main" id="{ACD15523-CADB-1A91-7A58-66A94707A632}"/>
              </a:ext>
            </a:extLst>
          </p:cNvPr>
          <p:cNvGraphicFramePr>
            <a:graphicFrameLocks noGrp="1"/>
          </p:cNvGraphicFramePr>
          <p:nvPr>
            <p:ph idx="1"/>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07546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B3A09-9036-D3EE-D9A5-1FF9D59334B2}"/>
              </a:ext>
            </a:extLst>
          </p:cNvPr>
          <p:cNvSpPr>
            <a:spLocks noGrp="1"/>
          </p:cNvSpPr>
          <p:nvPr>
            <p:ph type="title"/>
          </p:nvPr>
        </p:nvSpPr>
        <p:spPr/>
        <p:txBody>
          <a:bodyPr/>
          <a:lstStyle/>
          <a:p>
            <a:r>
              <a:rPr lang="en-US" dirty="0"/>
              <a:t>Active Directory:  Group Access</a:t>
            </a:r>
          </a:p>
        </p:txBody>
      </p:sp>
      <p:pic>
        <p:nvPicPr>
          <p:cNvPr id="4" name="Picture 3">
            <a:extLst>
              <a:ext uri="{FF2B5EF4-FFF2-40B4-BE49-F238E27FC236}">
                <a16:creationId xmlns:a16="http://schemas.microsoft.com/office/drawing/2014/main" id="{7888E3A3-9F83-CCE3-19E2-DB7668B9BF7B}"/>
              </a:ext>
            </a:extLst>
          </p:cNvPr>
          <p:cNvPicPr>
            <a:picLocks noChangeAspect="1"/>
          </p:cNvPicPr>
          <p:nvPr/>
        </p:nvPicPr>
        <p:blipFill>
          <a:blip r:embed="rId2"/>
          <a:stretch>
            <a:fillRect/>
          </a:stretch>
        </p:blipFill>
        <p:spPr>
          <a:xfrm>
            <a:off x="609600" y="1798347"/>
            <a:ext cx="10673977" cy="3520628"/>
          </a:xfrm>
          <a:prstGeom prst="rect">
            <a:avLst/>
          </a:prstGeom>
        </p:spPr>
      </p:pic>
      <p:sp>
        <p:nvSpPr>
          <p:cNvPr id="3" name="Rectangle 2">
            <a:extLst>
              <a:ext uri="{FF2B5EF4-FFF2-40B4-BE49-F238E27FC236}">
                <a16:creationId xmlns:a16="http://schemas.microsoft.com/office/drawing/2014/main" id="{925F42CA-4D25-F0F5-E6F8-E77F1B55439B}"/>
              </a:ext>
            </a:extLst>
          </p:cNvPr>
          <p:cNvSpPr/>
          <p:nvPr/>
        </p:nvSpPr>
        <p:spPr>
          <a:xfrm>
            <a:off x="1635760" y="2235200"/>
            <a:ext cx="1676400" cy="2641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84756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B3A09-9036-D3EE-D9A5-1FF9D59334B2}"/>
              </a:ext>
            </a:extLst>
          </p:cNvPr>
          <p:cNvSpPr>
            <a:spLocks noGrp="1"/>
          </p:cNvSpPr>
          <p:nvPr>
            <p:ph type="title"/>
          </p:nvPr>
        </p:nvSpPr>
        <p:spPr/>
        <p:txBody>
          <a:bodyPr/>
          <a:lstStyle/>
          <a:p>
            <a:r>
              <a:rPr lang="en-US" dirty="0"/>
              <a:t>Active Directory:  Group Access</a:t>
            </a:r>
          </a:p>
        </p:txBody>
      </p:sp>
      <p:pic>
        <p:nvPicPr>
          <p:cNvPr id="4" name="Picture 3">
            <a:extLst>
              <a:ext uri="{FF2B5EF4-FFF2-40B4-BE49-F238E27FC236}">
                <a16:creationId xmlns:a16="http://schemas.microsoft.com/office/drawing/2014/main" id="{8EED9837-00CF-0C79-BDA0-7E9C737DEDB3}"/>
              </a:ext>
            </a:extLst>
          </p:cNvPr>
          <p:cNvPicPr>
            <a:picLocks noChangeAspect="1"/>
          </p:cNvPicPr>
          <p:nvPr/>
        </p:nvPicPr>
        <p:blipFill>
          <a:blip r:embed="rId2"/>
          <a:stretch>
            <a:fillRect/>
          </a:stretch>
        </p:blipFill>
        <p:spPr>
          <a:xfrm>
            <a:off x="0" y="1417638"/>
            <a:ext cx="12192000" cy="4416492"/>
          </a:xfrm>
          <a:prstGeom prst="rect">
            <a:avLst/>
          </a:prstGeom>
        </p:spPr>
      </p:pic>
    </p:spTree>
    <p:extLst>
      <p:ext uri="{BB962C8B-B14F-4D97-AF65-F5344CB8AC3E}">
        <p14:creationId xmlns:p14="http://schemas.microsoft.com/office/powerpoint/2010/main" val="32490987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B3A09-9036-D3EE-D9A5-1FF9D59334B2}"/>
              </a:ext>
            </a:extLst>
          </p:cNvPr>
          <p:cNvSpPr>
            <a:spLocks noGrp="1"/>
          </p:cNvSpPr>
          <p:nvPr>
            <p:ph type="title"/>
          </p:nvPr>
        </p:nvSpPr>
        <p:spPr/>
        <p:txBody>
          <a:bodyPr/>
          <a:lstStyle/>
          <a:p>
            <a:r>
              <a:rPr lang="en-US" dirty="0"/>
              <a:t>Active Directory:  Group Access</a:t>
            </a:r>
          </a:p>
        </p:txBody>
      </p:sp>
      <p:pic>
        <p:nvPicPr>
          <p:cNvPr id="5" name="Picture 4">
            <a:extLst>
              <a:ext uri="{FF2B5EF4-FFF2-40B4-BE49-F238E27FC236}">
                <a16:creationId xmlns:a16="http://schemas.microsoft.com/office/drawing/2014/main" id="{F785C237-FB5A-3903-8D81-3903FC1C4E23}"/>
              </a:ext>
            </a:extLst>
          </p:cNvPr>
          <p:cNvPicPr>
            <a:picLocks noChangeAspect="1"/>
          </p:cNvPicPr>
          <p:nvPr/>
        </p:nvPicPr>
        <p:blipFill>
          <a:blip r:embed="rId2"/>
          <a:stretch>
            <a:fillRect/>
          </a:stretch>
        </p:blipFill>
        <p:spPr>
          <a:xfrm>
            <a:off x="895349" y="1893194"/>
            <a:ext cx="9292108" cy="2859110"/>
          </a:xfrm>
          <a:prstGeom prst="rect">
            <a:avLst/>
          </a:prstGeom>
        </p:spPr>
      </p:pic>
    </p:spTree>
    <p:extLst>
      <p:ext uri="{BB962C8B-B14F-4D97-AF65-F5344CB8AC3E}">
        <p14:creationId xmlns:p14="http://schemas.microsoft.com/office/powerpoint/2010/main" val="224323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18256-AD8B-A808-8CB5-323B4CF431D2}"/>
              </a:ext>
            </a:extLst>
          </p:cNvPr>
          <p:cNvSpPr>
            <a:spLocks noGrp="1"/>
          </p:cNvSpPr>
          <p:nvPr>
            <p:ph type="title"/>
          </p:nvPr>
        </p:nvSpPr>
        <p:spPr/>
        <p:txBody>
          <a:bodyPr/>
          <a:lstStyle/>
          <a:p>
            <a:r>
              <a:rPr lang="en-US" dirty="0"/>
              <a:t>Meanwhile, 365</a:t>
            </a:r>
          </a:p>
        </p:txBody>
      </p:sp>
      <p:pic>
        <p:nvPicPr>
          <p:cNvPr id="5" name="Picture 4">
            <a:extLst>
              <a:ext uri="{FF2B5EF4-FFF2-40B4-BE49-F238E27FC236}">
                <a16:creationId xmlns:a16="http://schemas.microsoft.com/office/drawing/2014/main" id="{66C9413C-4973-6E70-5670-5F480465608C}"/>
              </a:ext>
            </a:extLst>
          </p:cNvPr>
          <p:cNvPicPr>
            <a:picLocks noChangeAspect="1"/>
          </p:cNvPicPr>
          <p:nvPr/>
        </p:nvPicPr>
        <p:blipFill>
          <a:blip r:embed="rId2"/>
          <a:stretch>
            <a:fillRect/>
          </a:stretch>
        </p:blipFill>
        <p:spPr>
          <a:xfrm>
            <a:off x="609600" y="1319949"/>
            <a:ext cx="11148811" cy="4840265"/>
          </a:xfrm>
          <a:prstGeom prst="rect">
            <a:avLst/>
          </a:prstGeom>
        </p:spPr>
      </p:pic>
    </p:spTree>
    <p:extLst>
      <p:ext uri="{BB962C8B-B14F-4D97-AF65-F5344CB8AC3E}">
        <p14:creationId xmlns:p14="http://schemas.microsoft.com/office/powerpoint/2010/main" val="727522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12D62-898F-B408-AB19-6393ADD2DE15}"/>
              </a:ext>
            </a:extLst>
          </p:cNvPr>
          <p:cNvSpPr>
            <a:spLocks noGrp="1"/>
          </p:cNvSpPr>
          <p:nvPr>
            <p:ph type="title"/>
          </p:nvPr>
        </p:nvSpPr>
        <p:spPr/>
        <p:txBody>
          <a:bodyPr/>
          <a:lstStyle/>
          <a:p>
            <a:r>
              <a:rPr lang="en-US" dirty="0"/>
              <a:t>Need to Know</a:t>
            </a:r>
          </a:p>
        </p:txBody>
      </p:sp>
      <p:sp>
        <p:nvSpPr>
          <p:cNvPr id="3" name="Content Placeholder 2">
            <a:extLst>
              <a:ext uri="{FF2B5EF4-FFF2-40B4-BE49-F238E27FC236}">
                <a16:creationId xmlns:a16="http://schemas.microsoft.com/office/drawing/2014/main" id="{9EF15E1D-70D1-F802-94D7-4C96E9D5475B}"/>
              </a:ext>
            </a:extLst>
          </p:cNvPr>
          <p:cNvSpPr>
            <a:spLocks noGrp="1"/>
          </p:cNvSpPr>
          <p:nvPr>
            <p:ph idx="1"/>
          </p:nvPr>
        </p:nvSpPr>
        <p:spPr>
          <a:xfrm>
            <a:off x="609600" y="1600210"/>
            <a:ext cx="5090160" cy="4525963"/>
          </a:xfrm>
        </p:spPr>
        <p:txBody>
          <a:bodyPr/>
          <a:lstStyle/>
          <a:p>
            <a:r>
              <a:rPr lang="en-US" dirty="0"/>
              <a:t>A cornerstone of Zero Trust</a:t>
            </a:r>
          </a:p>
          <a:p>
            <a:r>
              <a:rPr lang="en-US" dirty="0"/>
              <a:t>The principle behind the principle of least privilege</a:t>
            </a:r>
          </a:p>
        </p:txBody>
      </p:sp>
      <p:pic>
        <p:nvPicPr>
          <p:cNvPr id="4" name="Content Placeholder 4" descr="Icon&#10;&#10;Description automatically generated">
            <a:extLst>
              <a:ext uri="{FF2B5EF4-FFF2-40B4-BE49-F238E27FC236}">
                <a16:creationId xmlns:a16="http://schemas.microsoft.com/office/drawing/2014/main" id="{ED776D95-5D79-358D-6199-B3B116910A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5826" y="1600210"/>
            <a:ext cx="3288348" cy="4525963"/>
          </a:xfrm>
          <a:prstGeom prst="rect">
            <a:avLst/>
          </a:prstGeom>
        </p:spPr>
      </p:pic>
    </p:spTree>
    <p:extLst>
      <p:ext uri="{BB962C8B-B14F-4D97-AF65-F5344CB8AC3E}">
        <p14:creationId xmlns:p14="http://schemas.microsoft.com/office/powerpoint/2010/main" val="2377704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117AA-9454-73AE-3664-0AAC4BA6E21D}"/>
              </a:ext>
            </a:extLst>
          </p:cNvPr>
          <p:cNvSpPr>
            <a:spLocks noGrp="1"/>
          </p:cNvSpPr>
          <p:nvPr>
            <p:ph type="title"/>
          </p:nvPr>
        </p:nvSpPr>
        <p:spPr/>
        <p:txBody>
          <a:bodyPr/>
          <a:lstStyle/>
          <a:p>
            <a:r>
              <a:rPr lang="en-US" dirty="0"/>
              <a:t>Duo Mobile</a:t>
            </a:r>
          </a:p>
        </p:txBody>
      </p:sp>
      <p:pic>
        <p:nvPicPr>
          <p:cNvPr id="7" name="Picture 6">
            <a:extLst>
              <a:ext uri="{FF2B5EF4-FFF2-40B4-BE49-F238E27FC236}">
                <a16:creationId xmlns:a16="http://schemas.microsoft.com/office/drawing/2014/main" id="{F8E00240-A31F-10FC-0025-69FF9871DA19}"/>
              </a:ext>
            </a:extLst>
          </p:cNvPr>
          <p:cNvPicPr>
            <a:picLocks noChangeAspect="1"/>
          </p:cNvPicPr>
          <p:nvPr/>
        </p:nvPicPr>
        <p:blipFill>
          <a:blip r:embed="rId2"/>
          <a:stretch>
            <a:fillRect/>
          </a:stretch>
        </p:blipFill>
        <p:spPr>
          <a:xfrm>
            <a:off x="0" y="1222936"/>
            <a:ext cx="12192000" cy="5635064"/>
          </a:xfrm>
          <a:prstGeom prst="rect">
            <a:avLst/>
          </a:prstGeom>
        </p:spPr>
      </p:pic>
    </p:spTree>
    <p:extLst>
      <p:ext uri="{BB962C8B-B14F-4D97-AF65-F5344CB8AC3E}">
        <p14:creationId xmlns:p14="http://schemas.microsoft.com/office/powerpoint/2010/main" val="12387821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6F71E-5A19-428A-CFEB-B878A205AE0D}"/>
              </a:ext>
            </a:extLst>
          </p:cNvPr>
          <p:cNvSpPr>
            <a:spLocks noGrp="1"/>
          </p:cNvSpPr>
          <p:nvPr>
            <p:ph type="title"/>
          </p:nvPr>
        </p:nvSpPr>
        <p:spPr/>
        <p:txBody>
          <a:bodyPr/>
          <a:lstStyle/>
          <a:p>
            <a:r>
              <a:rPr lang="en-US" dirty="0"/>
              <a:t>Cloudflare</a:t>
            </a:r>
          </a:p>
        </p:txBody>
      </p:sp>
      <p:pic>
        <p:nvPicPr>
          <p:cNvPr id="5" name="Picture 4">
            <a:extLst>
              <a:ext uri="{FF2B5EF4-FFF2-40B4-BE49-F238E27FC236}">
                <a16:creationId xmlns:a16="http://schemas.microsoft.com/office/drawing/2014/main" id="{F7BEDFE7-08BF-FC45-3C25-3133435F64B9}"/>
              </a:ext>
            </a:extLst>
          </p:cNvPr>
          <p:cNvPicPr>
            <a:picLocks noChangeAspect="1"/>
          </p:cNvPicPr>
          <p:nvPr/>
        </p:nvPicPr>
        <p:blipFill>
          <a:blip r:embed="rId2"/>
          <a:stretch>
            <a:fillRect/>
          </a:stretch>
        </p:blipFill>
        <p:spPr>
          <a:xfrm>
            <a:off x="0" y="1301302"/>
            <a:ext cx="12192000" cy="5556698"/>
          </a:xfrm>
          <a:prstGeom prst="rect">
            <a:avLst/>
          </a:prstGeom>
        </p:spPr>
      </p:pic>
    </p:spTree>
    <p:extLst>
      <p:ext uri="{BB962C8B-B14F-4D97-AF65-F5344CB8AC3E}">
        <p14:creationId xmlns:p14="http://schemas.microsoft.com/office/powerpoint/2010/main" val="31733305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96691-D355-DDDE-597F-DD739B56D5F5}"/>
              </a:ext>
            </a:extLst>
          </p:cNvPr>
          <p:cNvSpPr>
            <a:spLocks noGrp="1"/>
          </p:cNvSpPr>
          <p:nvPr>
            <p:ph type="title"/>
          </p:nvPr>
        </p:nvSpPr>
        <p:spPr/>
        <p:txBody>
          <a:bodyPr/>
          <a:lstStyle/>
          <a:p>
            <a:r>
              <a:rPr lang="en-US" dirty="0"/>
              <a:t>VPN</a:t>
            </a:r>
          </a:p>
        </p:txBody>
      </p:sp>
      <p:sp>
        <p:nvSpPr>
          <p:cNvPr id="3" name="Content Placeholder 2">
            <a:extLst>
              <a:ext uri="{FF2B5EF4-FFF2-40B4-BE49-F238E27FC236}">
                <a16:creationId xmlns:a16="http://schemas.microsoft.com/office/drawing/2014/main" id="{D15867CB-44D8-992E-A8A3-8922008EE41B}"/>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55C137C3-77E0-F5B6-5C67-A6FF4170774C}"/>
              </a:ext>
            </a:extLst>
          </p:cNvPr>
          <p:cNvPicPr>
            <a:picLocks noChangeAspect="1"/>
          </p:cNvPicPr>
          <p:nvPr/>
        </p:nvPicPr>
        <p:blipFill>
          <a:blip r:embed="rId2"/>
          <a:stretch>
            <a:fillRect/>
          </a:stretch>
        </p:blipFill>
        <p:spPr>
          <a:xfrm>
            <a:off x="0" y="1600210"/>
            <a:ext cx="12192001" cy="5257790"/>
          </a:xfrm>
          <a:prstGeom prst="rect">
            <a:avLst/>
          </a:prstGeom>
        </p:spPr>
      </p:pic>
    </p:spTree>
    <p:extLst>
      <p:ext uri="{BB962C8B-B14F-4D97-AF65-F5344CB8AC3E}">
        <p14:creationId xmlns:p14="http://schemas.microsoft.com/office/powerpoint/2010/main" val="11392270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picture containing text">
            <a:extLst>
              <a:ext uri="{FF2B5EF4-FFF2-40B4-BE49-F238E27FC236}">
                <a16:creationId xmlns:a16="http://schemas.microsoft.com/office/drawing/2014/main" id="{0D94EB8E-E876-F72D-4177-5D837971E043}"/>
              </a:ext>
            </a:extLst>
          </p:cNvPr>
          <p:cNvPicPr>
            <a:picLocks noChangeAspect="1"/>
          </p:cNvPicPr>
          <p:nvPr/>
        </p:nvPicPr>
        <p:blipFill rotWithShape="1">
          <a:blip r:embed="rId3">
            <a:extLst>
              <a:ext uri="{28A0092B-C50C-407E-A947-70E740481C1C}">
                <a14:useLocalDpi xmlns:a14="http://schemas.microsoft.com/office/drawing/2010/main" val="0"/>
              </a:ext>
            </a:extLst>
          </a:blip>
          <a:srcRect l="1891" t="3367" b="5011"/>
          <a:stretch/>
        </p:blipFill>
        <p:spPr>
          <a:xfrm>
            <a:off x="0" y="203200"/>
            <a:ext cx="12192000" cy="6380162"/>
          </a:xfrm>
          <a:prstGeom prst="rect">
            <a:avLst/>
          </a:prstGeom>
        </p:spPr>
      </p:pic>
      <p:sp>
        <p:nvSpPr>
          <p:cNvPr id="2" name="Title 1">
            <a:extLst>
              <a:ext uri="{FF2B5EF4-FFF2-40B4-BE49-F238E27FC236}">
                <a16:creationId xmlns:a16="http://schemas.microsoft.com/office/drawing/2014/main" id="{164873E7-B2D7-93CB-C5DB-024EAB67E94A}"/>
              </a:ext>
            </a:extLst>
          </p:cNvPr>
          <p:cNvSpPr>
            <a:spLocks noGrp="1"/>
          </p:cNvSpPr>
          <p:nvPr>
            <p:ph type="title"/>
          </p:nvPr>
        </p:nvSpPr>
        <p:spPr/>
        <p:txBody>
          <a:bodyPr>
            <a:normAutofit/>
          </a:bodyPr>
          <a:lstStyle/>
          <a:p>
            <a:r>
              <a:rPr lang="en-US" dirty="0"/>
              <a:t>Manual Review Checklists</a:t>
            </a:r>
          </a:p>
        </p:txBody>
      </p:sp>
      <p:sp>
        <p:nvSpPr>
          <p:cNvPr id="3" name="Content Placeholder 2">
            <a:extLst>
              <a:ext uri="{FF2B5EF4-FFF2-40B4-BE49-F238E27FC236}">
                <a16:creationId xmlns:a16="http://schemas.microsoft.com/office/drawing/2014/main" id="{F2BE865B-E9AB-2A9B-0832-E8242B76F903}"/>
              </a:ext>
            </a:extLst>
          </p:cNvPr>
          <p:cNvSpPr>
            <a:spLocks noGrp="1"/>
          </p:cNvSpPr>
          <p:nvPr>
            <p:ph idx="1"/>
          </p:nvPr>
        </p:nvSpPr>
        <p:spPr/>
        <p:txBody>
          <a:bodyPr/>
          <a:lstStyle/>
          <a:p>
            <a:r>
              <a:rPr lang="en-US" dirty="0"/>
              <a:t>Application-centric</a:t>
            </a:r>
          </a:p>
          <a:p>
            <a:r>
              <a:rPr lang="en-US" dirty="0"/>
              <a:t>User-centric</a:t>
            </a:r>
          </a:p>
        </p:txBody>
      </p:sp>
    </p:spTree>
    <p:extLst>
      <p:ext uri="{BB962C8B-B14F-4D97-AF65-F5344CB8AC3E}">
        <p14:creationId xmlns:p14="http://schemas.microsoft.com/office/powerpoint/2010/main" val="6349011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p:txBody>
          <a:bodyPr/>
          <a:lstStyle/>
          <a:p>
            <a:r>
              <a:rPr lang="en-US" dirty="0"/>
              <a:t>my.infotex.com/obl_111423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6575612" y="1629687"/>
            <a:ext cx="5221436" cy="1799313"/>
          </a:xfrm>
        </p:spPr>
        <p:txBody>
          <a:bodyPr>
            <a:normAutofit/>
          </a:bodyPr>
          <a:lstStyle/>
          <a:p>
            <a:r>
              <a:rPr lang="en-US" dirty="0"/>
              <a:t>Application-centric checklist</a:t>
            </a:r>
          </a:p>
          <a:p>
            <a:r>
              <a:rPr lang="en-US" dirty="0"/>
              <a:t>User-centric checklist</a:t>
            </a:r>
          </a:p>
          <a:p>
            <a:endParaRPr lang="en-US" dirty="0"/>
          </a:p>
          <a:p>
            <a:endParaRPr lang="en-US" dirty="0"/>
          </a:p>
        </p:txBody>
      </p:sp>
      <p:pic>
        <p:nvPicPr>
          <p:cNvPr id="4" name="Picture 3">
            <a:extLst>
              <a:ext uri="{FF2B5EF4-FFF2-40B4-BE49-F238E27FC236}">
                <a16:creationId xmlns:a16="http://schemas.microsoft.com/office/drawing/2014/main" id="{DB9DA501-F6CC-51D2-88C4-CB3E163F204D}"/>
              </a:ext>
            </a:extLst>
          </p:cNvPr>
          <p:cNvPicPr>
            <a:picLocks noChangeAspect="1"/>
          </p:cNvPicPr>
          <p:nvPr/>
        </p:nvPicPr>
        <p:blipFill rotWithShape="1">
          <a:blip r:embed="rId3">
            <a:clrChange>
              <a:clrFrom>
                <a:srgbClr val="FFFFFF"/>
              </a:clrFrom>
              <a:clrTo>
                <a:srgbClr val="FFFFFF">
                  <a:alpha val="0"/>
                </a:srgbClr>
              </a:clrTo>
            </a:clrChange>
          </a:blip>
          <a:srcRect b="2460"/>
          <a:stretch/>
        </p:blipFill>
        <p:spPr>
          <a:xfrm flipH="1">
            <a:off x="2224142" y="1262741"/>
            <a:ext cx="3069217" cy="5320621"/>
          </a:xfrm>
          <a:prstGeom prst="rect">
            <a:avLst/>
          </a:prstGeom>
        </p:spPr>
      </p:pic>
    </p:spTree>
    <p:extLst>
      <p:ext uri="{BB962C8B-B14F-4D97-AF65-F5344CB8AC3E}">
        <p14:creationId xmlns:p14="http://schemas.microsoft.com/office/powerpoint/2010/main" val="31841903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72FCA-F50D-3F18-640C-E4D9AD19DDFC}"/>
              </a:ext>
            </a:extLst>
          </p:cNvPr>
          <p:cNvSpPr>
            <a:spLocks noGrp="1"/>
          </p:cNvSpPr>
          <p:nvPr>
            <p:ph type="title"/>
          </p:nvPr>
        </p:nvSpPr>
        <p:spPr/>
        <p:txBody>
          <a:bodyPr/>
          <a:lstStyle/>
          <a:p>
            <a:r>
              <a:rPr lang="en-US" dirty="0"/>
              <a:t>Leverage Technology</a:t>
            </a:r>
          </a:p>
        </p:txBody>
      </p:sp>
      <p:sp>
        <p:nvSpPr>
          <p:cNvPr id="3" name="Content Placeholder 2">
            <a:extLst>
              <a:ext uri="{FF2B5EF4-FFF2-40B4-BE49-F238E27FC236}">
                <a16:creationId xmlns:a16="http://schemas.microsoft.com/office/drawing/2014/main" id="{484B765C-A8E9-9643-75F2-221D6484BA10}"/>
              </a:ext>
            </a:extLst>
          </p:cNvPr>
          <p:cNvSpPr>
            <a:spLocks noGrp="1"/>
          </p:cNvSpPr>
          <p:nvPr>
            <p:ph idx="1"/>
          </p:nvPr>
        </p:nvSpPr>
        <p:spPr/>
        <p:txBody>
          <a:bodyPr>
            <a:normAutofit/>
          </a:bodyPr>
          <a:lstStyle/>
          <a:p>
            <a:r>
              <a:rPr lang="en-US" dirty="0"/>
              <a:t>Consider the use of User Provisioning Software</a:t>
            </a:r>
          </a:p>
          <a:p>
            <a:r>
              <a:rPr lang="en-US" dirty="0"/>
              <a:t>Consider the use of User Access Review solutions or applications to assist with workflow, management comprehension, etc.</a:t>
            </a:r>
          </a:p>
          <a:p>
            <a:r>
              <a:rPr lang="en-US" dirty="0"/>
              <a:t>Consider the use of IAM to support the User Access Lifecycle</a:t>
            </a:r>
          </a:p>
          <a:p>
            <a:pPr lvl="1"/>
            <a:endParaRPr lang="en-US" dirty="0"/>
          </a:p>
        </p:txBody>
      </p:sp>
    </p:spTree>
    <p:extLst>
      <p:ext uri="{BB962C8B-B14F-4D97-AF65-F5344CB8AC3E}">
        <p14:creationId xmlns:p14="http://schemas.microsoft.com/office/powerpoint/2010/main" val="11187461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C19C5-B485-02AF-3A66-CD688ECAABB3}"/>
              </a:ext>
            </a:extLst>
          </p:cNvPr>
          <p:cNvSpPr>
            <a:spLocks noGrp="1"/>
          </p:cNvSpPr>
          <p:nvPr>
            <p:ph type="title"/>
          </p:nvPr>
        </p:nvSpPr>
        <p:spPr/>
        <p:txBody>
          <a:bodyPr/>
          <a:lstStyle/>
          <a:p>
            <a:r>
              <a:rPr lang="en-US" dirty="0"/>
              <a:t>User Access Review Solutions</a:t>
            </a:r>
          </a:p>
        </p:txBody>
      </p:sp>
      <p:sp>
        <p:nvSpPr>
          <p:cNvPr id="3" name="Content Placeholder 2">
            <a:extLst>
              <a:ext uri="{FF2B5EF4-FFF2-40B4-BE49-F238E27FC236}">
                <a16:creationId xmlns:a16="http://schemas.microsoft.com/office/drawing/2014/main" id="{DB861F80-5CD9-EFBA-9FC4-30B72074D56D}"/>
              </a:ext>
            </a:extLst>
          </p:cNvPr>
          <p:cNvSpPr>
            <a:spLocks noGrp="1"/>
          </p:cNvSpPr>
          <p:nvPr>
            <p:ph idx="1"/>
          </p:nvPr>
        </p:nvSpPr>
        <p:spPr>
          <a:xfrm>
            <a:off x="609600" y="1600211"/>
            <a:ext cx="4886960" cy="3794750"/>
          </a:xfrm>
        </p:spPr>
        <p:txBody>
          <a:bodyPr>
            <a:normAutofit fontScale="85000" lnSpcReduction="10000"/>
          </a:bodyPr>
          <a:lstStyle/>
          <a:p>
            <a:pPr algn="l">
              <a:buFont typeface="Arial" panose="020B0604020202020204" pitchFamily="34" charset="0"/>
              <a:buChar char="•"/>
            </a:pPr>
            <a:r>
              <a:rPr lang="en-US" b="0" i="0" dirty="0">
                <a:solidFill>
                  <a:srgbClr val="1D1C1D"/>
                </a:solidFill>
                <a:effectLst/>
                <a:latin typeface="Slack-Lato"/>
              </a:rPr>
              <a:t>Access Auditor from SCC</a:t>
            </a:r>
          </a:p>
          <a:p>
            <a:r>
              <a:rPr lang="en-US" b="0" i="0" dirty="0">
                <a:solidFill>
                  <a:srgbClr val="1D1C1D"/>
                </a:solidFill>
                <a:effectLst/>
                <a:latin typeface="Slack-Lato"/>
              </a:rPr>
              <a:t>Access Reviews by Vanta</a:t>
            </a:r>
          </a:p>
          <a:p>
            <a:r>
              <a:rPr lang="en-US" b="0" i="0" dirty="0">
                <a:solidFill>
                  <a:srgbClr val="1D1C1D"/>
                </a:solidFill>
                <a:effectLst/>
                <a:latin typeface="Slack-Lato"/>
              </a:rPr>
              <a:t>Authomize by Authomize</a:t>
            </a:r>
          </a:p>
          <a:p>
            <a:pPr algn="l">
              <a:buFont typeface="Arial" panose="020B0604020202020204" pitchFamily="34" charset="0"/>
              <a:buChar char="•"/>
            </a:pPr>
            <a:r>
              <a:rPr lang="en-US" b="0" i="0" dirty="0">
                <a:solidFill>
                  <a:srgbClr val="1D1C1D"/>
                </a:solidFill>
                <a:effectLst/>
                <a:latin typeface="Slack-Lato"/>
              </a:rPr>
              <a:t>ConductorOne by ConductorOne</a:t>
            </a:r>
          </a:p>
          <a:p>
            <a:r>
              <a:rPr lang="en-US" b="0" i="0" dirty="0">
                <a:solidFill>
                  <a:srgbClr val="1D1C1D"/>
                </a:solidFill>
                <a:effectLst/>
                <a:latin typeface="Slack-Lato"/>
              </a:rPr>
              <a:t>Entra by Microsoft</a:t>
            </a:r>
          </a:p>
          <a:p>
            <a:r>
              <a:rPr lang="en-US" b="0" i="0" dirty="0">
                <a:solidFill>
                  <a:srgbClr val="1D1C1D"/>
                </a:solidFill>
                <a:effectLst/>
                <a:latin typeface="Slack-Lato"/>
              </a:rPr>
              <a:t>Permission Assistant from Sycorr</a:t>
            </a:r>
          </a:p>
          <a:p>
            <a:r>
              <a:rPr lang="en-US" b="0" i="0" dirty="0">
                <a:solidFill>
                  <a:srgbClr val="1D1C1D"/>
                </a:solidFill>
                <a:effectLst/>
                <a:latin typeface="Slack-Lato"/>
              </a:rPr>
              <a:t>User Access by FINOSEC</a:t>
            </a:r>
          </a:p>
          <a:p>
            <a:pPr algn="l">
              <a:buFont typeface="Arial" panose="020B0604020202020204" pitchFamily="34" charset="0"/>
              <a:buChar char="•"/>
            </a:pPr>
            <a:r>
              <a:rPr lang="en-US" b="0" i="0" dirty="0">
                <a:solidFill>
                  <a:srgbClr val="1D1C1D"/>
                </a:solidFill>
                <a:effectLst/>
                <a:latin typeface="Slack-Lato"/>
              </a:rPr>
              <a:t>Zilla by Zilla Security</a:t>
            </a:r>
          </a:p>
          <a:p>
            <a:pPr marL="0" indent="0">
              <a:buNone/>
            </a:pPr>
            <a:endParaRPr lang="en-US" dirty="0"/>
          </a:p>
        </p:txBody>
      </p:sp>
      <p:pic>
        <p:nvPicPr>
          <p:cNvPr id="4" name="Picture 3">
            <a:extLst>
              <a:ext uri="{FF2B5EF4-FFF2-40B4-BE49-F238E27FC236}">
                <a16:creationId xmlns:a16="http://schemas.microsoft.com/office/drawing/2014/main" id="{58DD73F6-A4F5-9953-3B1B-57C21F436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1753" y="1600211"/>
            <a:ext cx="2742248" cy="827848"/>
          </a:xfrm>
          <a:prstGeom prst="rect">
            <a:avLst/>
          </a:prstGeom>
          <a:noFill/>
          <a:ln>
            <a:noFill/>
          </a:ln>
        </p:spPr>
      </p:pic>
      <p:pic>
        <p:nvPicPr>
          <p:cNvPr id="5" name="Picture 4" descr="A green text on a white background&#10;&#10;Description automatically generated with low confidence">
            <a:extLst>
              <a:ext uri="{FF2B5EF4-FFF2-40B4-BE49-F238E27FC236}">
                <a16:creationId xmlns:a16="http://schemas.microsoft.com/office/drawing/2014/main" id="{C4B2B4DA-3221-176B-D623-146301DFDC8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77087" y="2610632"/>
            <a:ext cx="4543425" cy="1162050"/>
          </a:xfrm>
          <a:prstGeom prst="rect">
            <a:avLst/>
          </a:prstGeom>
          <a:noFill/>
          <a:ln>
            <a:noFill/>
          </a:ln>
        </p:spPr>
      </p:pic>
      <p:pic>
        <p:nvPicPr>
          <p:cNvPr id="6" name="Picture 5" descr="A picture containing font, graphics, logo, symbol&#10;&#10;Description automatically generated">
            <a:extLst>
              <a:ext uri="{FF2B5EF4-FFF2-40B4-BE49-F238E27FC236}">
                <a16:creationId xmlns:a16="http://schemas.microsoft.com/office/drawing/2014/main" id="{68F904F8-94C1-29F0-C1CC-9BE8B23C3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977" y="3663009"/>
            <a:ext cx="2628900" cy="1914525"/>
          </a:xfrm>
          <a:prstGeom prst="rect">
            <a:avLst/>
          </a:prstGeom>
          <a:noFill/>
          <a:ln>
            <a:noFill/>
          </a:ln>
        </p:spPr>
      </p:pic>
      <p:sp>
        <p:nvSpPr>
          <p:cNvPr id="7" name="Explosion: 14 Points 6">
            <a:extLst>
              <a:ext uri="{FF2B5EF4-FFF2-40B4-BE49-F238E27FC236}">
                <a16:creationId xmlns:a16="http://schemas.microsoft.com/office/drawing/2014/main" id="{EF7EA70C-6545-F240-1C1E-75EAAB2D6EB3}"/>
              </a:ext>
            </a:extLst>
          </p:cNvPr>
          <p:cNvSpPr/>
          <p:nvPr/>
        </p:nvSpPr>
        <p:spPr>
          <a:xfrm>
            <a:off x="8188960" y="3393758"/>
            <a:ext cx="4328160" cy="346424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What are YOU using?</a:t>
            </a:r>
          </a:p>
        </p:txBody>
      </p:sp>
    </p:spTree>
    <p:extLst>
      <p:ext uri="{BB962C8B-B14F-4D97-AF65-F5344CB8AC3E}">
        <p14:creationId xmlns:p14="http://schemas.microsoft.com/office/powerpoint/2010/main" val="139670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p:txBody>
          <a:bodyPr/>
          <a:lstStyle/>
          <a:p>
            <a:r>
              <a:rPr lang="en-US" dirty="0"/>
              <a:t>my.infotex.com/obl_111423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5116710" y="1704173"/>
            <a:ext cx="6680338" cy="1572774"/>
          </a:xfrm>
        </p:spPr>
        <p:txBody>
          <a:bodyPr>
            <a:normAutofit/>
          </a:bodyPr>
          <a:lstStyle/>
          <a:p>
            <a:r>
              <a:rPr lang="en-US" dirty="0"/>
              <a:t>Access Review Products Analysis</a:t>
            </a:r>
          </a:p>
          <a:p>
            <a:endParaRPr lang="en-US" dirty="0"/>
          </a:p>
          <a:p>
            <a:endParaRPr lang="en-US" dirty="0"/>
          </a:p>
        </p:txBody>
      </p:sp>
      <p:pic>
        <p:nvPicPr>
          <p:cNvPr id="9" name="Picture 8">
            <a:extLst>
              <a:ext uri="{FF2B5EF4-FFF2-40B4-BE49-F238E27FC236}">
                <a16:creationId xmlns:a16="http://schemas.microsoft.com/office/drawing/2014/main" id="{0C058BBE-AC3B-02B9-CF26-6E58F3B5F989}"/>
              </a:ext>
            </a:extLst>
          </p:cNvPr>
          <p:cNvPicPr>
            <a:picLocks noChangeAspect="1"/>
          </p:cNvPicPr>
          <p:nvPr/>
        </p:nvPicPr>
        <p:blipFill>
          <a:blip r:embed="rId3"/>
          <a:stretch>
            <a:fillRect/>
          </a:stretch>
        </p:blipFill>
        <p:spPr>
          <a:xfrm>
            <a:off x="609600" y="2486004"/>
            <a:ext cx="9173118" cy="36009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3845804"/>
      </p:ext>
    </p:ext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5BF6-E492-4A57-A3CA-E67CF839FB83}"/>
              </a:ext>
            </a:extLst>
          </p:cNvPr>
          <p:cNvSpPr>
            <a:spLocks noGrp="1"/>
          </p:cNvSpPr>
          <p:nvPr>
            <p:ph type="title"/>
          </p:nvPr>
        </p:nvSpPr>
        <p:spPr>
          <a:xfrm>
            <a:off x="609600" y="2464046"/>
            <a:ext cx="10972800" cy="1143000"/>
          </a:xfrm>
        </p:spPr>
        <p:txBody>
          <a:bodyPr/>
          <a:lstStyle/>
          <a:p>
            <a:r>
              <a:rPr lang="en-US" dirty="0"/>
              <a:t>What are YOU doing?</a:t>
            </a:r>
          </a:p>
        </p:txBody>
      </p:sp>
    </p:spTree>
    <p:extLst>
      <p:ext uri="{BB962C8B-B14F-4D97-AF65-F5344CB8AC3E}">
        <p14:creationId xmlns:p14="http://schemas.microsoft.com/office/powerpoint/2010/main" val="34088827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close up of a sign&#10;&#10;Description automatically generated">
            <a:extLst>
              <a:ext uri="{FF2B5EF4-FFF2-40B4-BE49-F238E27FC236}">
                <a16:creationId xmlns:a16="http://schemas.microsoft.com/office/drawing/2014/main" id="{42ED073E-47C9-4497-8527-57BFAC480B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7259" y="1956062"/>
            <a:ext cx="3873016" cy="3276190"/>
          </a:xfrm>
        </p:spPr>
      </p:pic>
    </p:spTree>
    <p:extLst>
      <p:ext uri="{BB962C8B-B14F-4D97-AF65-F5344CB8AC3E}">
        <p14:creationId xmlns:p14="http://schemas.microsoft.com/office/powerpoint/2010/main" val="52716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42D1E-80F0-FBEB-B4EA-14347BC7866F}"/>
              </a:ext>
            </a:extLst>
          </p:cNvPr>
          <p:cNvSpPr>
            <a:spLocks noGrp="1"/>
          </p:cNvSpPr>
          <p:nvPr>
            <p:ph type="title"/>
          </p:nvPr>
        </p:nvSpPr>
        <p:spPr/>
        <p:txBody>
          <a:bodyPr/>
          <a:lstStyle/>
          <a:p>
            <a:r>
              <a:rPr lang="en-US" dirty="0"/>
              <a:t>Good news:  Banks . . . </a:t>
            </a:r>
          </a:p>
        </p:txBody>
      </p:sp>
      <p:sp>
        <p:nvSpPr>
          <p:cNvPr id="3" name="Content Placeholder 2">
            <a:extLst>
              <a:ext uri="{FF2B5EF4-FFF2-40B4-BE49-F238E27FC236}">
                <a16:creationId xmlns:a16="http://schemas.microsoft.com/office/drawing/2014/main" id="{3B95D987-0178-262B-37E6-6A2331D07562}"/>
              </a:ext>
            </a:extLst>
          </p:cNvPr>
          <p:cNvSpPr>
            <a:spLocks noGrp="1"/>
          </p:cNvSpPr>
          <p:nvPr>
            <p:ph idx="1"/>
          </p:nvPr>
        </p:nvSpPr>
        <p:spPr/>
        <p:txBody>
          <a:bodyPr/>
          <a:lstStyle/>
          <a:p>
            <a:r>
              <a:rPr lang="en-US" dirty="0"/>
              <a:t>Have been “need to know” since ≈2006.</a:t>
            </a:r>
          </a:p>
          <a:p>
            <a:r>
              <a:rPr lang="en-US" dirty="0"/>
              <a:t>Have been handling IAM risks since ≈2010</a:t>
            </a:r>
          </a:p>
        </p:txBody>
      </p:sp>
      <p:pic>
        <p:nvPicPr>
          <p:cNvPr id="5" name="Picture 4">
            <a:extLst>
              <a:ext uri="{FF2B5EF4-FFF2-40B4-BE49-F238E27FC236}">
                <a16:creationId xmlns:a16="http://schemas.microsoft.com/office/drawing/2014/main" id="{1C817600-7D55-947F-7A1A-AEEEE94C48F0}"/>
              </a:ext>
            </a:extLst>
          </p:cNvPr>
          <p:cNvPicPr>
            <a:picLocks noChangeAspect="1"/>
          </p:cNvPicPr>
          <p:nvPr/>
        </p:nvPicPr>
        <p:blipFill>
          <a:blip r:embed="rId2"/>
          <a:stretch>
            <a:fillRect/>
          </a:stretch>
        </p:blipFill>
        <p:spPr>
          <a:xfrm>
            <a:off x="5862320" y="2944340"/>
            <a:ext cx="6329680" cy="3548217"/>
          </a:xfrm>
          <a:prstGeom prst="rect">
            <a:avLst/>
          </a:prstGeom>
        </p:spPr>
      </p:pic>
    </p:spTree>
    <p:extLst>
      <p:ext uri="{BB962C8B-B14F-4D97-AF65-F5344CB8AC3E}">
        <p14:creationId xmlns:p14="http://schemas.microsoft.com/office/powerpoint/2010/main" val="58408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BF2FB7-77C6-4C3E-AD41-E3D3F0B2A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156174"/>
            <a:ext cx="1138254" cy="287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A picture containing photo, cake, standing, small&#10;&#10;Description automatically generated">
            <a:extLst>
              <a:ext uri="{FF2B5EF4-FFF2-40B4-BE49-F238E27FC236}">
                <a16:creationId xmlns:a16="http://schemas.microsoft.com/office/drawing/2014/main" id="{22848959-982A-4004-9516-BE12B6C7C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2345" y="3470656"/>
            <a:ext cx="3059947" cy="316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a:extLst>
              <a:ext uri="{FF2B5EF4-FFF2-40B4-BE49-F238E27FC236}">
                <a16:creationId xmlns:a16="http://schemas.microsoft.com/office/drawing/2014/main" id="{270FFCEE-5869-A5B0-BB7A-8B2E004963ED}"/>
              </a:ext>
            </a:extLst>
          </p:cNvPr>
          <p:cNvSpPr/>
          <p:nvPr/>
        </p:nvSpPr>
        <p:spPr>
          <a:xfrm>
            <a:off x="2333625"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Why?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Hexagon 13">
            <a:extLst>
              <a:ext uri="{FF2B5EF4-FFF2-40B4-BE49-F238E27FC236}">
                <a16:creationId xmlns:a16="http://schemas.microsoft.com/office/drawing/2014/main" id="{99164F8A-2FAC-3059-8B98-643B818CED7C}"/>
              </a:ext>
            </a:extLst>
          </p:cNvPr>
          <p:cNvSpPr/>
          <p:nvPr/>
        </p:nvSpPr>
        <p:spPr>
          <a:xfrm>
            <a:off x="3809807" y="177188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mn-cs"/>
              </a:rPr>
              <a:t>What?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Hexagon 14">
            <a:extLst>
              <a:ext uri="{FF2B5EF4-FFF2-40B4-BE49-F238E27FC236}">
                <a16:creationId xmlns:a16="http://schemas.microsoft.com/office/drawing/2014/main" id="{D2D4343F-83F0-44A5-E567-92BA6D7ECE98}"/>
              </a:ext>
            </a:extLst>
          </p:cNvPr>
          <p:cNvSpPr/>
          <p:nvPr/>
        </p:nvSpPr>
        <p:spPr>
          <a:xfrm>
            <a:off x="5285989"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algn="ctr"/>
            <a:endParaRPr lang="en-US" sz="2000" dirty="0">
              <a:solidFill>
                <a:prstClr val="white"/>
              </a:solidFill>
              <a:latin typeface="Calibri"/>
            </a:endParaRPr>
          </a:p>
          <a:p>
            <a:pPr algn="ctr"/>
            <a:r>
              <a:rPr lang="en-US" sz="2000" dirty="0">
                <a:solidFill>
                  <a:prstClr val="white"/>
                </a:solidFill>
                <a:latin typeface="Calibri"/>
              </a:rPr>
              <a:t>Governance</a:t>
            </a:r>
          </a:p>
          <a:p>
            <a:pPr algn="ctr"/>
            <a:endParaRPr lang="en-US" sz="2000" dirty="0">
              <a:solidFill>
                <a:prstClr val="white"/>
              </a:solidFill>
              <a:latin typeface="Calibri"/>
            </a:endParaRPr>
          </a:p>
        </p:txBody>
      </p:sp>
      <p:sp>
        <p:nvSpPr>
          <p:cNvPr id="16" name="Hexagon 15">
            <a:extLst>
              <a:ext uri="{FF2B5EF4-FFF2-40B4-BE49-F238E27FC236}">
                <a16:creationId xmlns:a16="http://schemas.microsoft.com/office/drawing/2014/main" id="{683FBCD3-3137-5D5F-7DD2-224B23736F31}"/>
              </a:ext>
            </a:extLst>
          </p:cNvPr>
          <p:cNvSpPr/>
          <p:nvPr/>
        </p:nvSpPr>
        <p:spPr>
          <a:xfrm>
            <a:off x="6800271" y="3346239"/>
            <a:ext cx="1747298" cy="1479535"/>
          </a:xfrm>
          <a:prstGeom prst="hexagon">
            <a:avLst/>
          </a:prstGeom>
          <a:solidFill>
            <a:schemeClr val="accent1">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algn="ctr"/>
            <a:endParaRPr lang="en-US" sz="2000" dirty="0">
              <a:solidFill>
                <a:srgbClr val="629DD1">
                  <a:lumMod val="50000"/>
                </a:srgbClr>
              </a:solidFill>
              <a:latin typeface="Calibri"/>
            </a:endParaRPr>
          </a:p>
          <a:p>
            <a:pPr algn="ctr"/>
            <a:r>
              <a:rPr lang="en-US" sz="2000" dirty="0">
                <a:solidFill>
                  <a:srgbClr val="629DD1">
                    <a:lumMod val="50000"/>
                  </a:srgbClr>
                </a:solidFill>
                <a:latin typeface="Calibri"/>
              </a:rPr>
              <a:t>Future</a:t>
            </a:r>
          </a:p>
          <a:p>
            <a:pPr algn="ctr"/>
            <a:endParaRPr lang="en-US" sz="2000" dirty="0">
              <a:solidFill>
                <a:srgbClr val="629DD1">
                  <a:lumMod val="50000"/>
                </a:srgbClr>
              </a:solidFill>
              <a:latin typeface="Calibri"/>
            </a:endParaRPr>
          </a:p>
        </p:txBody>
      </p:sp>
      <p:sp>
        <p:nvSpPr>
          <p:cNvPr id="5" name="TextBox 4">
            <a:extLst>
              <a:ext uri="{FF2B5EF4-FFF2-40B4-BE49-F238E27FC236}">
                <a16:creationId xmlns:a16="http://schemas.microsoft.com/office/drawing/2014/main" id="{2294B830-5E16-F422-FB7F-4AE453D7FEDC}"/>
              </a:ext>
            </a:extLst>
          </p:cNvPr>
          <p:cNvSpPr txBox="1"/>
          <p:nvPr/>
        </p:nvSpPr>
        <p:spPr>
          <a:xfrm>
            <a:off x="3118760" y="4471991"/>
            <a:ext cx="329609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42852">
                    <a:lumMod val="75000"/>
                  </a:srgbClr>
                </a:solidFill>
                <a:effectLst/>
                <a:uLnTx/>
                <a:uFillTx/>
                <a:latin typeface="Calibri"/>
                <a:ea typeface="+mn-ea"/>
                <a:cs typeface="+mn-cs"/>
              </a:rPr>
              <a:t>Agenda for This Session!</a:t>
            </a:r>
          </a:p>
        </p:txBody>
      </p:sp>
    </p:spTree>
    <p:extLst>
      <p:ext uri="{BB962C8B-B14F-4D97-AF65-F5344CB8AC3E}">
        <p14:creationId xmlns:p14="http://schemas.microsoft.com/office/powerpoint/2010/main" val="38123637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871A4-F5FB-A909-DBF1-1DDEE1F32011}"/>
              </a:ext>
            </a:extLst>
          </p:cNvPr>
          <p:cNvSpPr>
            <a:spLocks noGrp="1"/>
          </p:cNvSpPr>
          <p:nvPr>
            <p:ph type="title"/>
          </p:nvPr>
        </p:nvSpPr>
        <p:spPr/>
        <p:txBody>
          <a:bodyPr/>
          <a:lstStyle/>
          <a:p>
            <a:r>
              <a:rPr lang="en-US" dirty="0"/>
              <a:t>Two Future Considerations</a:t>
            </a:r>
          </a:p>
        </p:txBody>
      </p:sp>
      <p:sp>
        <p:nvSpPr>
          <p:cNvPr id="3" name="Content Placeholder 2">
            <a:extLst>
              <a:ext uri="{FF2B5EF4-FFF2-40B4-BE49-F238E27FC236}">
                <a16:creationId xmlns:a16="http://schemas.microsoft.com/office/drawing/2014/main" id="{EE8DDE3C-3595-0570-82E9-C3DF4275E615}"/>
              </a:ext>
            </a:extLst>
          </p:cNvPr>
          <p:cNvSpPr>
            <a:spLocks noGrp="1"/>
          </p:cNvSpPr>
          <p:nvPr>
            <p:ph sz="half" idx="1"/>
          </p:nvPr>
        </p:nvSpPr>
        <p:spPr/>
        <p:txBody>
          <a:bodyPr/>
          <a:lstStyle/>
          <a:p>
            <a:r>
              <a:rPr lang="en-US" dirty="0"/>
              <a:t>Single Sign-on (SSO)</a:t>
            </a:r>
          </a:p>
          <a:p>
            <a:r>
              <a:rPr lang="en-US" dirty="0"/>
              <a:t>Identity and Access Management Solutions (IAM)</a:t>
            </a:r>
          </a:p>
        </p:txBody>
      </p:sp>
      <p:pic>
        <p:nvPicPr>
          <p:cNvPr id="5" name="Picture 4" descr="A picture containing graphical user interface&#10;&#10;Description automatically generated">
            <a:extLst>
              <a:ext uri="{FF2B5EF4-FFF2-40B4-BE49-F238E27FC236}">
                <a16:creationId xmlns:a16="http://schemas.microsoft.com/office/drawing/2014/main" id="{3A756D6F-D4ED-74D6-D19B-11D386FC85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1030" y="1513522"/>
            <a:ext cx="6560970" cy="5069840"/>
          </a:xfrm>
          <a:prstGeom prst="rect">
            <a:avLst/>
          </a:prstGeom>
        </p:spPr>
      </p:pic>
    </p:spTree>
    <p:extLst>
      <p:ext uri="{BB962C8B-B14F-4D97-AF65-F5344CB8AC3E}">
        <p14:creationId xmlns:p14="http://schemas.microsoft.com/office/powerpoint/2010/main" val="23628083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5E832-30EA-A214-000E-70FCCB48085A}"/>
              </a:ext>
            </a:extLst>
          </p:cNvPr>
          <p:cNvSpPr>
            <a:spLocks noGrp="1"/>
          </p:cNvSpPr>
          <p:nvPr>
            <p:ph type="title"/>
          </p:nvPr>
        </p:nvSpPr>
        <p:spPr/>
        <p:txBody>
          <a:bodyPr/>
          <a:lstStyle/>
          <a:p>
            <a:r>
              <a:rPr lang="en-US" dirty="0"/>
              <a:t>To SSO or Not</a:t>
            </a:r>
          </a:p>
        </p:txBody>
      </p:sp>
      <p:sp>
        <p:nvSpPr>
          <p:cNvPr id="4" name="Content Placeholder 3">
            <a:extLst>
              <a:ext uri="{FF2B5EF4-FFF2-40B4-BE49-F238E27FC236}">
                <a16:creationId xmlns:a16="http://schemas.microsoft.com/office/drawing/2014/main" id="{BBC14980-F42A-02C3-8358-512F8F16BC28}"/>
              </a:ext>
            </a:extLst>
          </p:cNvPr>
          <p:cNvSpPr>
            <a:spLocks noGrp="1"/>
          </p:cNvSpPr>
          <p:nvPr>
            <p:ph sz="half" idx="1"/>
          </p:nvPr>
        </p:nvSpPr>
        <p:spPr/>
        <p:txBody>
          <a:bodyPr>
            <a:normAutofit fontScale="92500"/>
          </a:bodyPr>
          <a:lstStyle/>
          <a:p>
            <a:pPr marL="0" indent="0">
              <a:buNone/>
            </a:pPr>
            <a:r>
              <a:rPr lang="en-US" b="1" dirty="0"/>
              <a:t>Pros:</a:t>
            </a:r>
          </a:p>
          <a:p>
            <a:r>
              <a:rPr lang="en-US" dirty="0"/>
              <a:t>Makes life simpler; users happier.</a:t>
            </a:r>
          </a:p>
          <a:p>
            <a:r>
              <a:rPr lang="en-US" dirty="0"/>
              <a:t>Convenient Access</a:t>
            </a:r>
          </a:p>
          <a:p>
            <a:r>
              <a:rPr lang="en-US" dirty="0"/>
              <a:t>Lowers IT and Help Desk Costs</a:t>
            </a:r>
          </a:p>
          <a:p>
            <a:r>
              <a:rPr lang="en-US" dirty="0"/>
              <a:t>Users are more willing to use stronger passwords.</a:t>
            </a:r>
          </a:p>
          <a:p>
            <a:r>
              <a:rPr lang="en-US" dirty="0"/>
              <a:t>Makes it easier to justify MFA costs</a:t>
            </a:r>
          </a:p>
          <a:p>
            <a:r>
              <a:rPr lang="en-US" dirty="0"/>
              <a:t>All eggs are in one basket, just watch the basket!</a:t>
            </a:r>
          </a:p>
        </p:txBody>
      </p:sp>
      <p:sp>
        <p:nvSpPr>
          <p:cNvPr id="5" name="Content Placeholder 4">
            <a:extLst>
              <a:ext uri="{FF2B5EF4-FFF2-40B4-BE49-F238E27FC236}">
                <a16:creationId xmlns:a16="http://schemas.microsoft.com/office/drawing/2014/main" id="{FFD10AAE-DC85-8D68-797D-334060C5871F}"/>
              </a:ext>
            </a:extLst>
          </p:cNvPr>
          <p:cNvSpPr>
            <a:spLocks noGrp="1"/>
          </p:cNvSpPr>
          <p:nvPr>
            <p:ph sz="half" idx="2"/>
          </p:nvPr>
        </p:nvSpPr>
        <p:spPr>
          <a:xfrm>
            <a:off x="6197600" y="1600210"/>
            <a:ext cx="5557078" cy="4654816"/>
          </a:xfrm>
        </p:spPr>
        <p:txBody>
          <a:bodyPr>
            <a:normAutofit fontScale="92500"/>
          </a:bodyPr>
          <a:lstStyle/>
          <a:p>
            <a:pPr marL="0" indent="0">
              <a:buNone/>
            </a:pPr>
            <a:r>
              <a:rPr lang="en-US" b="1" dirty="0"/>
              <a:t>Cons</a:t>
            </a:r>
          </a:p>
          <a:p>
            <a:r>
              <a:rPr lang="en-US" dirty="0"/>
              <a:t>All eggs are in one basket.</a:t>
            </a:r>
          </a:p>
          <a:p>
            <a:pPr lvl="1"/>
            <a:r>
              <a:rPr lang="en-US" dirty="0"/>
              <a:t>Single Point of Failure </a:t>
            </a:r>
          </a:p>
          <a:p>
            <a:pPr lvl="1"/>
            <a:r>
              <a:rPr lang="en-US" dirty="0"/>
              <a:t>Confidentiality AND availability</a:t>
            </a:r>
          </a:p>
          <a:p>
            <a:pPr lvl="1"/>
            <a:r>
              <a:rPr lang="en-US" dirty="0"/>
              <a:t>Password Sprayers LOVE SSO</a:t>
            </a:r>
          </a:p>
          <a:p>
            <a:r>
              <a:rPr lang="en-US" dirty="0"/>
              <a:t>Need to increase password complexity requirements and insist upon “MFA everywhere.”</a:t>
            </a:r>
          </a:p>
          <a:p>
            <a:r>
              <a:rPr lang="en-US" dirty="0"/>
              <a:t>Aren’t we working towards ZeroTrust?</a:t>
            </a:r>
          </a:p>
          <a:p>
            <a:r>
              <a:rPr lang="en-US" dirty="0"/>
              <a:t>Credentials are used in most breaches.</a:t>
            </a:r>
          </a:p>
        </p:txBody>
      </p:sp>
    </p:spTree>
    <p:extLst>
      <p:ext uri="{BB962C8B-B14F-4D97-AF65-F5344CB8AC3E}">
        <p14:creationId xmlns:p14="http://schemas.microsoft.com/office/powerpoint/2010/main" val="41023901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994DF-80CC-EBAC-2D96-50026BD8DAA1}"/>
              </a:ext>
            </a:extLst>
          </p:cNvPr>
          <p:cNvSpPr>
            <a:spLocks noGrp="1"/>
          </p:cNvSpPr>
          <p:nvPr>
            <p:ph type="title"/>
          </p:nvPr>
        </p:nvSpPr>
        <p:spPr/>
        <p:txBody>
          <a:bodyPr/>
          <a:lstStyle/>
          <a:p>
            <a:pPr algn="l"/>
            <a:r>
              <a:rPr lang="en-US" b="1" dirty="0">
                <a:solidFill>
                  <a:srgbClr val="00B050"/>
                </a:solidFill>
              </a:rPr>
              <a:t>2023 Verizon DBIR Report</a:t>
            </a:r>
          </a:p>
        </p:txBody>
      </p:sp>
      <p:pic>
        <p:nvPicPr>
          <p:cNvPr id="5" name="Picture 4" descr="A screenshot of a graph&#10;&#10;Description automatically generated">
            <a:extLst>
              <a:ext uri="{FF2B5EF4-FFF2-40B4-BE49-F238E27FC236}">
                <a16:creationId xmlns:a16="http://schemas.microsoft.com/office/drawing/2014/main" id="{B7098E8A-F3E5-8E4B-627A-FFCD0A0100FE}"/>
              </a:ext>
            </a:extLst>
          </p:cNvPr>
          <p:cNvPicPr>
            <a:picLocks noChangeAspect="1"/>
          </p:cNvPicPr>
          <p:nvPr/>
        </p:nvPicPr>
        <p:blipFill>
          <a:blip r:embed="rId3"/>
          <a:stretch>
            <a:fillRect/>
          </a:stretch>
        </p:blipFill>
        <p:spPr>
          <a:xfrm>
            <a:off x="3445565" y="1320027"/>
            <a:ext cx="8746435" cy="5232855"/>
          </a:xfrm>
          <a:prstGeom prst="rect">
            <a:avLst/>
          </a:prstGeom>
        </p:spPr>
      </p:pic>
      <p:pic>
        <p:nvPicPr>
          <p:cNvPr id="6" name="Picture 5">
            <a:extLst>
              <a:ext uri="{FF2B5EF4-FFF2-40B4-BE49-F238E27FC236}">
                <a16:creationId xmlns:a16="http://schemas.microsoft.com/office/drawing/2014/main" id="{1F6AF9E4-64A1-0761-FCB8-F4809C8C0A2F}"/>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49425" y="3486648"/>
            <a:ext cx="2971020" cy="3079386"/>
          </a:xfrm>
          <a:prstGeom prst="rect">
            <a:avLst/>
          </a:prstGeom>
        </p:spPr>
      </p:pic>
      <p:pic>
        <p:nvPicPr>
          <p:cNvPr id="7" name="Picture 6">
            <a:extLst>
              <a:ext uri="{FF2B5EF4-FFF2-40B4-BE49-F238E27FC236}">
                <a16:creationId xmlns:a16="http://schemas.microsoft.com/office/drawing/2014/main" id="{08DB12BE-15C2-57F7-DE46-8303F5E32A2F}"/>
              </a:ext>
            </a:extLst>
          </p:cNvPr>
          <p:cNvPicPr>
            <a:picLocks noChangeAspect="1"/>
          </p:cNvPicPr>
          <p:nvPr/>
        </p:nvPicPr>
        <p:blipFill rotWithShape="1">
          <a:blip r:embed="rId5">
            <a:clrChange>
              <a:clrFrom>
                <a:srgbClr val="FFFFFF"/>
              </a:clrFrom>
              <a:clrTo>
                <a:srgbClr val="FFFFFF">
                  <a:alpha val="0"/>
                </a:srgbClr>
              </a:clrTo>
            </a:clrChange>
          </a:blip>
          <a:srcRect r="2899"/>
          <a:stretch/>
        </p:blipFill>
        <p:spPr>
          <a:xfrm>
            <a:off x="9705177" y="4431084"/>
            <a:ext cx="2596970" cy="2131958"/>
          </a:xfrm>
          <a:prstGeom prst="rect">
            <a:avLst/>
          </a:prstGeom>
        </p:spPr>
      </p:pic>
      <p:sp>
        <p:nvSpPr>
          <p:cNvPr id="4" name="Rectangle 3">
            <a:extLst>
              <a:ext uri="{FF2B5EF4-FFF2-40B4-BE49-F238E27FC236}">
                <a16:creationId xmlns:a16="http://schemas.microsoft.com/office/drawing/2014/main" id="{63FF21C3-135E-4E9B-916C-3F54F7945603}"/>
              </a:ext>
            </a:extLst>
          </p:cNvPr>
          <p:cNvSpPr/>
          <p:nvPr/>
        </p:nvSpPr>
        <p:spPr>
          <a:xfrm>
            <a:off x="3445565" y="3667760"/>
            <a:ext cx="2223715" cy="365760"/>
          </a:xfrm>
          <a:prstGeom prst="rect">
            <a:avLst/>
          </a:prstGeom>
          <a:solidFill>
            <a:srgbClr val="92D050">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8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DCD09-FF26-00D9-C956-C99092B9A1B2}"/>
              </a:ext>
            </a:extLst>
          </p:cNvPr>
          <p:cNvSpPr>
            <a:spLocks noGrp="1"/>
          </p:cNvSpPr>
          <p:nvPr>
            <p:ph type="title"/>
          </p:nvPr>
        </p:nvSpPr>
        <p:spPr>
          <a:xfrm>
            <a:off x="609600" y="2857500"/>
            <a:ext cx="10972800" cy="1143000"/>
          </a:xfrm>
        </p:spPr>
        <p:txBody>
          <a:bodyPr/>
          <a:lstStyle/>
          <a:p>
            <a:r>
              <a:rPr lang="en-US" dirty="0"/>
              <a:t>What’s </a:t>
            </a:r>
            <a:r>
              <a:rPr lang="en-US" i="1" dirty="0">
                <a:solidFill>
                  <a:srgbClr val="00B050"/>
                </a:solidFill>
              </a:rPr>
              <a:t>your </a:t>
            </a:r>
            <a:r>
              <a:rPr lang="en-US" dirty="0"/>
              <a:t>take?</a:t>
            </a:r>
          </a:p>
        </p:txBody>
      </p:sp>
    </p:spTree>
    <p:extLst>
      <p:ext uri="{BB962C8B-B14F-4D97-AF65-F5344CB8AC3E}">
        <p14:creationId xmlns:p14="http://schemas.microsoft.com/office/powerpoint/2010/main" val="16368533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7C9046D-FF1B-403D-A228-DFA77868656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p:blipFill>
        <p:spPr>
          <a:xfrm>
            <a:off x="-1" y="203200"/>
            <a:ext cx="8955179" cy="6370320"/>
          </a:xfrm>
        </p:spPr>
      </p:pic>
      <p:sp>
        <p:nvSpPr>
          <p:cNvPr id="4" name="Title 1">
            <a:extLst>
              <a:ext uri="{FF2B5EF4-FFF2-40B4-BE49-F238E27FC236}">
                <a16:creationId xmlns:a16="http://schemas.microsoft.com/office/drawing/2014/main" id="{768A5861-450E-4248-BD24-2D924F0194D4}"/>
              </a:ext>
            </a:extLst>
          </p:cNvPr>
          <p:cNvSpPr txBox="1">
            <a:spLocks/>
          </p:cNvSpPr>
          <p:nvPr/>
        </p:nvSpPr>
        <p:spPr>
          <a:xfrm>
            <a:off x="9184640" y="2180738"/>
            <a:ext cx="2773680" cy="1913742"/>
          </a:xfrm>
          <a:prstGeom prst="rect">
            <a:avLst/>
          </a:prstGeom>
        </p:spPr>
        <p:txBody>
          <a:bodyPr vert="horz" lIns="102870" tIns="51435" rIns="102870" bIns="51435" rtlCol="0" anchor="ctr">
            <a:normAutofit/>
          </a:bodyPr>
          <a:lstStyle>
            <a:lvl1pPr algn="ctr" defTabSz="1097280" rtl="0" eaLnBrk="1" latinLnBrk="0" hangingPunct="1">
              <a:spcBef>
                <a:spcPct val="0"/>
              </a:spcBef>
              <a:buNone/>
              <a:defRPr sz="5300" kern="1200">
                <a:solidFill>
                  <a:srgbClr val="663300"/>
                </a:solidFill>
                <a:latin typeface="+mj-lt"/>
                <a:ea typeface="+mj-ea"/>
                <a:cs typeface="+mj-cs"/>
              </a:defRPr>
            </a:lvl1pPr>
          </a:lstStyle>
          <a:p>
            <a:pPr marL="0" marR="0" lvl="0" indent="0" algn="ctr" defTabSz="1097280" rtl="0" eaLnBrk="1" fontAlgn="auto" latinLnBrk="0" hangingPunct="1">
              <a:lnSpc>
                <a:spcPct val="100000"/>
              </a:lnSpc>
              <a:spcBef>
                <a:spcPct val="0"/>
              </a:spcBef>
              <a:spcAft>
                <a:spcPts val="0"/>
              </a:spcAft>
              <a:buClrTx/>
              <a:buSzTx/>
              <a:buFontTx/>
              <a:buNone/>
              <a:tabLst/>
              <a:defRPr/>
            </a:pPr>
            <a:r>
              <a:rPr kumimoji="0" lang="en-US" sz="5400" b="0" i="0" u="none" strike="noStrike" kern="1200" cap="none" spc="0" normalizeH="0" baseline="0" noProof="0" dirty="0">
                <a:ln>
                  <a:noFill/>
                </a:ln>
                <a:solidFill>
                  <a:srgbClr val="993300"/>
                </a:solidFill>
                <a:effectLst/>
                <a:uLnTx/>
                <a:uFillTx/>
                <a:latin typeface="Calibri"/>
                <a:ea typeface="+mj-ea"/>
                <a:cs typeface="+mj-cs"/>
              </a:rPr>
              <a:t>Zero </a:t>
            </a:r>
            <a:br>
              <a:rPr kumimoji="0" lang="en-US" sz="5400" b="0" i="0" u="none" strike="noStrike" kern="1200" cap="none" spc="0" normalizeH="0" baseline="0" noProof="0" dirty="0">
                <a:ln>
                  <a:noFill/>
                </a:ln>
                <a:solidFill>
                  <a:srgbClr val="993300"/>
                </a:solidFill>
                <a:effectLst/>
                <a:uLnTx/>
                <a:uFillTx/>
                <a:latin typeface="Calibri"/>
                <a:ea typeface="+mj-ea"/>
                <a:cs typeface="+mj-cs"/>
              </a:rPr>
            </a:br>
            <a:r>
              <a:rPr kumimoji="0" lang="en-US" sz="5400" b="0" i="0" u="none" strike="noStrike" kern="1200" cap="none" spc="0" normalizeH="0" baseline="0" noProof="0" dirty="0">
                <a:ln>
                  <a:noFill/>
                </a:ln>
                <a:solidFill>
                  <a:srgbClr val="993300"/>
                </a:solidFill>
                <a:effectLst/>
                <a:uLnTx/>
                <a:uFillTx/>
                <a:latin typeface="Calibri"/>
                <a:ea typeface="+mj-ea"/>
                <a:cs typeface="+mj-cs"/>
              </a:rPr>
              <a:t>Trust</a:t>
            </a:r>
          </a:p>
        </p:txBody>
      </p:sp>
    </p:spTree>
    <p:extLst>
      <p:ext uri="{BB962C8B-B14F-4D97-AF65-F5344CB8AC3E}">
        <p14:creationId xmlns:p14="http://schemas.microsoft.com/office/powerpoint/2010/main" val="38606667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Arrow Connector 40">
            <a:extLst>
              <a:ext uri="{FF2B5EF4-FFF2-40B4-BE49-F238E27FC236}">
                <a16:creationId xmlns:a16="http://schemas.microsoft.com/office/drawing/2014/main" id="{630C5B9C-C57A-4EF1-878E-177DBB193214}"/>
              </a:ext>
            </a:extLst>
          </p:cNvPr>
          <p:cNvCxnSpPr>
            <a:cxnSpLocks/>
          </p:cNvCxnSpPr>
          <p:nvPr/>
        </p:nvCxnSpPr>
        <p:spPr>
          <a:xfrm>
            <a:off x="4735249" y="4748305"/>
            <a:ext cx="854030" cy="0"/>
          </a:xfrm>
          <a:prstGeom prst="straightConnector1">
            <a:avLst/>
          </a:prstGeom>
          <a:ln w="38100">
            <a:solidFill>
              <a:srgbClr val="C00000"/>
            </a:solidFill>
            <a:tailEnd type="triangle"/>
          </a:ln>
        </p:spPr>
        <p:style>
          <a:lnRef idx="1">
            <a:schemeClr val="dk1"/>
          </a:lnRef>
          <a:fillRef idx="0">
            <a:schemeClr val="dk1"/>
          </a:fillRef>
          <a:effectRef idx="0">
            <a:schemeClr val="dk1"/>
          </a:effectRef>
          <a:fontRef idx="minor">
            <a:schemeClr val="tx1"/>
          </a:fontRef>
        </p:style>
      </p:cxnSp>
      <p:sp>
        <p:nvSpPr>
          <p:cNvPr id="59" name="TextBox 58">
            <a:extLst>
              <a:ext uri="{FF2B5EF4-FFF2-40B4-BE49-F238E27FC236}">
                <a16:creationId xmlns:a16="http://schemas.microsoft.com/office/drawing/2014/main" id="{7FF54C0A-8C40-4BAE-A252-CAD568A4B291}"/>
              </a:ext>
            </a:extLst>
          </p:cNvPr>
          <p:cNvSpPr txBox="1"/>
          <p:nvPr/>
        </p:nvSpPr>
        <p:spPr>
          <a:xfrm>
            <a:off x="4705668" y="4412806"/>
            <a:ext cx="813043" cy="276999"/>
          </a:xfrm>
          <a:prstGeom prst="rect">
            <a:avLst/>
          </a:prstGeom>
          <a:noFill/>
          <a:ln w="38100">
            <a:noFill/>
          </a:ln>
        </p:spPr>
        <p:txBody>
          <a:bodyPr wrap="none" rtlCol="0">
            <a:spAutoFit/>
          </a:bodyPr>
          <a:lstStyle/>
          <a:p>
            <a:pPr defTabSz="914428">
              <a:defRPr/>
            </a:pPr>
            <a:r>
              <a:rPr lang="en-US" sz="1200" dirty="0">
                <a:solidFill>
                  <a:srgbClr val="C00000"/>
                </a:solidFill>
                <a:latin typeface="Calibri" panose="020F0502020204030204"/>
              </a:rPr>
              <a:t>Untrusted</a:t>
            </a:r>
          </a:p>
        </p:txBody>
      </p:sp>
      <p:sp>
        <p:nvSpPr>
          <p:cNvPr id="31" name="Rectangle: Rounded Corners 30">
            <a:extLst>
              <a:ext uri="{FF2B5EF4-FFF2-40B4-BE49-F238E27FC236}">
                <a16:creationId xmlns:a16="http://schemas.microsoft.com/office/drawing/2014/main" id="{59762B73-45FA-41EB-BFA6-8A7360D79C79}"/>
              </a:ext>
            </a:extLst>
          </p:cNvPr>
          <p:cNvSpPr/>
          <p:nvPr/>
        </p:nvSpPr>
        <p:spPr>
          <a:xfrm>
            <a:off x="5157694" y="1059968"/>
            <a:ext cx="2737223" cy="2271058"/>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28">
              <a:defRPr/>
            </a:pPr>
            <a:r>
              <a:rPr lang="en-US" dirty="0">
                <a:solidFill>
                  <a:prstClr val="white"/>
                </a:solidFill>
                <a:latin typeface="Calibri" panose="020F0502020204030204"/>
              </a:rPr>
              <a:t>          </a:t>
            </a:r>
            <a:r>
              <a:rPr lang="en-US" sz="1400" dirty="0">
                <a:solidFill>
                  <a:prstClr val="black"/>
                </a:solidFill>
                <a:latin typeface="Calibri" panose="020F0502020204030204"/>
              </a:rPr>
              <a:t>Policy</a:t>
            </a:r>
          </a:p>
          <a:p>
            <a:pPr algn="r" defTabSz="914428">
              <a:defRPr/>
            </a:pPr>
            <a:r>
              <a:rPr lang="en-US" sz="1400" dirty="0">
                <a:solidFill>
                  <a:prstClr val="black"/>
                </a:solidFill>
                <a:latin typeface="Calibri" panose="020F0502020204030204"/>
              </a:rPr>
              <a:t>Decision</a:t>
            </a:r>
          </a:p>
          <a:p>
            <a:pPr algn="r" defTabSz="914428">
              <a:defRPr/>
            </a:pPr>
            <a:r>
              <a:rPr lang="en-US" sz="1400" dirty="0">
                <a:solidFill>
                  <a:prstClr val="black"/>
                </a:solidFill>
                <a:latin typeface="Calibri" panose="020F0502020204030204"/>
              </a:rPr>
              <a:t>Point</a:t>
            </a:r>
          </a:p>
        </p:txBody>
      </p:sp>
      <p:sp>
        <p:nvSpPr>
          <p:cNvPr id="44" name="Flowchart: Magnetic Disk 43">
            <a:extLst>
              <a:ext uri="{FF2B5EF4-FFF2-40B4-BE49-F238E27FC236}">
                <a16:creationId xmlns:a16="http://schemas.microsoft.com/office/drawing/2014/main" id="{9D141161-CFD3-460A-AFBC-8D6B2AC1D6DB}"/>
              </a:ext>
            </a:extLst>
          </p:cNvPr>
          <p:cNvSpPr/>
          <p:nvPr/>
        </p:nvSpPr>
        <p:spPr>
          <a:xfrm>
            <a:off x="8013087" y="4171576"/>
            <a:ext cx="1118959" cy="1075761"/>
          </a:xfrm>
          <a:prstGeom prst="flowChartMagneticDisk">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28">
              <a:defRPr/>
            </a:pPr>
            <a:r>
              <a:rPr lang="en-US" sz="1688" dirty="0">
                <a:solidFill>
                  <a:prstClr val="black"/>
                </a:solidFill>
              </a:rPr>
              <a:t>Resource</a:t>
            </a:r>
            <a:br>
              <a:rPr lang="en-US" sz="1875" dirty="0">
                <a:solidFill>
                  <a:prstClr val="black"/>
                </a:solidFill>
              </a:rPr>
            </a:br>
            <a:r>
              <a:rPr lang="en-US" sz="1125" dirty="0">
                <a:solidFill>
                  <a:prstClr val="black"/>
                </a:solidFill>
              </a:rPr>
              <a:t>(System, Data, Application)</a:t>
            </a:r>
            <a:endParaRPr lang="en-US" sz="1500" dirty="0">
              <a:solidFill>
                <a:prstClr val="black"/>
              </a:solidFill>
            </a:endParaRPr>
          </a:p>
        </p:txBody>
      </p:sp>
      <p:grpSp>
        <p:nvGrpSpPr>
          <p:cNvPr id="63" name="Group 12">
            <a:extLst>
              <a:ext uri="{FF2B5EF4-FFF2-40B4-BE49-F238E27FC236}">
                <a16:creationId xmlns:a16="http://schemas.microsoft.com/office/drawing/2014/main" id="{C9FA86F5-DBFD-41C2-9332-A9BF8706616A}"/>
              </a:ext>
            </a:extLst>
          </p:cNvPr>
          <p:cNvGrpSpPr/>
          <p:nvPr/>
        </p:nvGrpSpPr>
        <p:grpSpPr>
          <a:xfrm>
            <a:off x="7038922" y="4412652"/>
            <a:ext cx="942975" cy="335653"/>
            <a:chOff x="7038924" y="4412652"/>
            <a:chExt cx="942975" cy="335653"/>
          </a:xfrm>
        </p:grpSpPr>
        <p:cxnSp>
          <p:nvCxnSpPr>
            <p:cNvPr id="43" name="Straight Arrow Connector 42">
              <a:extLst>
                <a:ext uri="{FF2B5EF4-FFF2-40B4-BE49-F238E27FC236}">
                  <a16:creationId xmlns:a16="http://schemas.microsoft.com/office/drawing/2014/main" id="{60531254-9287-4371-879B-C76146CF5436}"/>
                </a:ext>
              </a:extLst>
            </p:cNvPr>
            <p:cNvCxnSpPr>
              <a:cxnSpLocks/>
            </p:cNvCxnSpPr>
            <p:nvPr/>
          </p:nvCxnSpPr>
          <p:spPr>
            <a:xfrm>
              <a:off x="7038924" y="4748305"/>
              <a:ext cx="942975" cy="0"/>
            </a:xfrm>
            <a:prstGeom prst="straightConnector1">
              <a:avLst/>
            </a:prstGeom>
            <a:ln w="28575">
              <a:solidFill>
                <a:srgbClr val="00D100"/>
              </a:solidFill>
              <a:tailEnd type="triangle"/>
            </a:ln>
          </p:spPr>
          <p:style>
            <a:lnRef idx="1">
              <a:schemeClr val="dk1"/>
            </a:lnRef>
            <a:fillRef idx="0">
              <a:schemeClr val="dk1"/>
            </a:fillRef>
            <a:effectRef idx="0">
              <a:schemeClr val="dk1"/>
            </a:effectRef>
            <a:fontRef idx="minor">
              <a:schemeClr val="tx1"/>
            </a:fontRef>
          </p:style>
        </p:cxnSp>
        <p:sp>
          <p:nvSpPr>
            <p:cNvPr id="62" name="TextBox 61">
              <a:extLst>
                <a:ext uri="{FF2B5EF4-FFF2-40B4-BE49-F238E27FC236}">
                  <a16:creationId xmlns:a16="http://schemas.microsoft.com/office/drawing/2014/main" id="{4F29BB4C-2F75-4D86-86EA-0823C50F2B52}"/>
                </a:ext>
              </a:extLst>
            </p:cNvPr>
            <p:cNvSpPr txBox="1"/>
            <p:nvPr/>
          </p:nvSpPr>
          <p:spPr>
            <a:xfrm>
              <a:off x="7129932" y="4412652"/>
              <a:ext cx="662104" cy="276999"/>
            </a:xfrm>
            <a:prstGeom prst="rect">
              <a:avLst/>
            </a:prstGeom>
            <a:noFill/>
          </p:spPr>
          <p:txBody>
            <a:bodyPr wrap="none" rtlCol="0">
              <a:spAutoFit/>
            </a:bodyPr>
            <a:lstStyle/>
            <a:p>
              <a:pPr defTabSz="914428">
                <a:defRPr/>
              </a:pPr>
              <a:r>
                <a:rPr lang="en-US" sz="1200" b="1" dirty="0">
                  <a:solidFill>
                    <a:srgbClr val="00D100"/>
                  </a:solidFill>
                  <a:latin typeface="Calibri" panose="020F0502020204030204"/>
                </a:rPr>
                <a:t>Trusted</a:t>
              </a:r>
            </a:p>
          </p:txBody>
        </p:sp>
      </p:grpSp>
      <p:sp>
        <p:nvSpPr>
          <p:cNvPr id="32" name="Rectangle: Rounded Corners 31">
            <a:extLst>
              <a:ext uri="{FF2B5EF4-FFF2-40B4-BE49-F238E27FC236}">
                <a16:creationId xmlns:a16="http://schemas.microsoft.com/office/drawing/2014/main" id="{0D8D407D-FED4-46F6-ADEB-D8C165601453}"/>
              </a:ext>
            </a:extLst>
          </p:cNvPr>
          <p:cNvSpPr/>
          <p:nvPr/>
        </p:nvSpPr>
        <p:spPr>
          <a:xfrm>
            <a:off x="5582025" y="3789083"/>
            <a:ext cx="1458258" cy="1834777"/>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 </a:t>
            </a:r>
          </a:p>
          <a:p>
            <a:pPr algn="ctr" defTabSz="914428">
              <a:defRPr/>
            </a:pPr>
            <a:r>
              <a:rPr lang="en-US" sz="1400" dirty="0">
                <a:solidFill>
                  <a:prstClr val="black"/>
                </a:solidFill>
                <a:latin typeface="Calibri" panose="020F0502020204030204"/>
              </a:rPr>
              <a:t>Enforcement </a:t>
            </a:r>
          </a:p>
          <a:p>
            <a:pPr algn="ctr" defTabSz="914428">
              <a:defRPr/>
            </a:pPr>
            <a:r>
              <a:rPr lang="en-US" sz="1400" dirty="0">
                <a:solidFill>
                  <a:prstClr val="black"/>
                </a:solidFill>
                <a:latin typeface="Calibri" panose="020F0502020204030204"/>
              </a:rPr>
              <a:t>Point</a:t>
            </a:r>
          </a:p>
        </p:txBody>
      </p:sp>
      <p:grpSp>
        <p:nvGrpSpPr>
          <p:cNvPr id="64" name="Group 10">
            <a:extLst>
              <a:ext uri="{FF2B5EF4-FFF2-40B4-BE49-F238E27FC236}">
                <a16:creationId xmlns:a16="http://schemas.microsoft.com/office/drawing/2014/main" id="{A49E346C-74D7-4F75-BEF9-631F60F068A6}"/>
              </a:ext>
            </a:extLst>
          </p:cNvPr>
          <p:cNvGrpSpPr/>
          <p:nvPr/>
        </p:nvGrpSpPr>
        <p:grpSpPr>
          <a:xfrm>
            <a:off x="3855733" y="4171577"/>
            <a:ext cx="847749" cy="1123577"/>
            <a:chOff x="3855733" y="4171576"/>
            <a:chExt cx="847749" cy="1123577"/>
          </a:xfrm>
        </p:grpSpPr>
        <p:sp>
          <p:nvSpPr>
            <p:cNvPr id="38" name="Rectangle: Rounded Corners 37">
              <a:extLst>
                <a:ext uri="{FF2B5EF4-FFF2-40B4-BE49-F238E27FC236}">
                  <a16:creationId xmlns:a16="http://schemas.microsoft.com/office/drawing/2014/main" id="{8F625E58-1102-4834-B288-F3E7C31231BD}"/>
                </a:ext>
              </a:extLst>
            </p:cNvPr>
            <p:cNvSpPr/>
            <p:nvPr/>
          </p:nvSpPr>
          <p:spPr>
            <a:xfrm>
              <a:off x="3855733" y="4171576"/>
              <a:ext cx="847749" cy="794871"/>
            </a:xfrm>
            <a:prstGeom prst="round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892C0322-2D08-4A9B-85E4-9C5DD6862687}"/>
                </a:ext>
              </a:extLst>
            </p:cNvPr>
            <p:cNvSpPr/>
            <p:nvPr/>
          </p:nvSpPr>
          <p:spPr>
            <a:xfrm>
              <a:off x="3855733" y="5051026"/>
              <a:ext cx="847749" cy="244127"/>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58" name="TextBox 57">
              <a:extLst>
                <a:ext uri="{FF2B5EF4-FFF2-40B4-BE49-F238E27FC236}">
                  <a16:creationId xmlns:a16="http://schemas.microsoft.com/office/drawing/2014/main" id="{9009C981-70B4-48BC-AB36-1220A538BEBA}"/>
                </a:ext>
              </a:extLst>
            </p:cNvPr>
            <p:cNvSpPr txBox="1"/>
            <p:nvPr/>
          </p:nvSpPr>
          <p:spPr>
            <a:xfrm>
              <a:off x="3921260" y="4397418"/>
              <a:ext cx="704295" cy="307777"/>
            </a:xfrm>
            <a:prstGeom prst="rect">
              <a:avLst/>
            </a:prstGeom>
            <a:noFill/>
          </p:spPr>
          <p:txBody>
            <a:bodyPr wrap="none" rtlCol="0">
              <a:spAutoFit/>
            </a:bodyPr>
            <a:lstStyle/>
            <a:p>
              <a:pPr defTabSz="914428">
                <a:defRPr/>
              </a:pPr>
              <a:r>
                <a:rPr lang="en-US" sz="1400" dirty="0">
                  <a:solidFill>
                    <a:prstClr val="black"/>
                  </a:solidFill>
                  <a:latin typeface="Calibri" panose="020F0502020204030204"/>
                </a:rPr>
                <a:t>System</a:t>
              </a:r>
            </a:p>
          </p:txBody>
        </p:sp>
      </p:grpSp>
      <p:cxnSp>
        <p:nvCxnSpPr>
          <p:cNvPr id="52" name="Straight Connector 51">
            <a:extLst>
              <a:ext uri="{FF2B5EF4-FFF2-40B4-BE49-F238E27FC236}">
                <a16:creationId xmlns:a16="http://schemas.microsoft.com/office/drawing/2014/main" id="{490E0618-FE1E-49E1-829A-C74E35E0A661}"/>
              </a:ext>
            </a:extLst>
          </p:cNvPr>
          <p:cNvCxnSpPr>
            <a:cxnSpLocks/>
          </p:cNvCxnSpPr>
          <p:nvPr/>
        </p:nvCxnSpPr>
        <p:spPr>
          <a:xfrm>
            <a:off x="7038926" y="3917576"/>
            <a:ext cx="2737222"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3EC70979-D640-4D09-B383-6CA210E92B0C}"/>
              </a:ext>
            </a:extLst>
          </p:cNvPr>
          <p:cNvCxnSpPr>
            <a:cxnSpLocks/>
          </p:cNvCxnSpPr>
          <p:nvPr/>
        </p:nvCxnSpPr>
        <p:spPr>
          <a:xfrm>
            <a:off x="2444376" y="3917576"/>
            <a:ext cx="3137648"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46" name="Straight Arrow Connector 45">
            <a:extLst>
              <a:ext uri="{FF2B5EF4-FFF2-40B4-BE49-F238E27FC236}">
                <a16:creationId xmlns:a16="http://schemas.microsoft.com/office/drawing/2014/main" id="{29F1DEA3-C870-4E97-8706-A4B345FEA2E3}"/>
              </a:ext>
            </a:extLst>
          </p:cNvPr>
          <p:cNvCxnSpPr/>
          <p:nvPr/>
        </p:nvCxnSpPr>
        <p:spPr>
          <a:xfrm>
            <a:off x="6000376" y="3350250"/>
            <a:ext cx="0" cy="436282"/>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34" name="Rectangle: Rounded Corners 33">
            <a:extLst>
              <a:ext uri="{FF2B5EF4-FFF2-40B4-BE49-F238E27FC236}">
                <a16:creationId xmlns:a16="http://schemas.microsoft.com/office/drawing/2014/main" id="{350CC175-81F1-4B61-AC19-E83FC27B621E}"/>
              </a:ext>
            </a:extLst>
          </p:cNvPr>
          <p:cNvSpPr/>
          <p:nvPr/>
        </p:nvSpPr>
        <p:spPr>
          <a:xfrm>
            <a:off x="5582024" y="2157505"/>
            <a:ext cx="1456901" cy="967383"/>
          </a:xfrm>
          <a:prstGeom prst="round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 Administrator</a:t>
            </a:r>
          </a:p>
        </p:txBody>
      </p:sp>
      <p:sp>
        <p:nvSpPr>
          <p:cNvPr id="33" name="Rectangle: Rounded Corners 32">
            <a:extLst>
              <a:ext uri="{FF2B5EF4-FFF2-40B4-BE49-F238E27FC236}">
                <a16:creationId xmlns:a16="http://schemas.microsoft.com/office/drawing/2014/main" id="{EE91541D-9E92-4D9D-850D-979188C02B84}"/>
              </a:ext>
            </a:extLst>
          </p:cNvPr>
          <p:cNvSpPr/>
          <p:nvPr/>
        </p:nvSpPr>
        <p:spPr>
          <a:xfrm>
            <a:off x="5582025" y="1172194"/>
            <a:ext cx="1456901" cy="967383"/>
          </a:xfrm>
          <a:prstGeom prst="round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a:t>
            </a:r>
          </a:p>
          <a:p>
            <a:pPr algn="ctr" defTabSz="914428">
              <a:defRPr/>
            </a:pPr>
            <a:r>
              <a:rPr lang="en-US" sz="1400" dirty="0">
                <a:solidFill>
                  <a:prstClr val="black"/>
                </a:solidFill>
                <a:latin typeface="Calibri" panose="020F0502020204030204"/>
              </a:rPr>
              <a:t>Engine</a:t>
            </a:r>
          </a:p>
        </p:txBody>
      </p:sp>
      <p:grpSp>
        <p:nvGrpSpPr>
          <p:cNvPr id="56" name="Group 9">
            <a:extLst>
              <a:ext uri="{FF2B5EF4-FFF2-40B4-BE49-F238E27FC236}">
                <a16:creationId xmlns:a16="http://schemas.microsoft.com/office/drawing/2014/main" id="{3FA9E118-42FE-41B4-BE24-5B6D0810E583}"/>
              </a:ext>
            </a:extLst>
          </p:cNvPr>
          <p:cNvGrpSpPr/>
          <p:nvPr/>
        </p:nvGrpSpPr>
        <p:grpSpPr>
          <a:xfrm>
            <a:off x="2444377" y="926354"/>
            <a:ext cx="7331771" cy="5133788"/>
            <a:chOff x="2444376" y="926353"/>
            <a:chExt cx="7331771" cy="5133788"/>
          </a:xfrm>
        </p:grpSpPr>
        <p:sp>
          <p:nvSpPr>
            <p:cNvPr id="30" name="Rectangle: Rounded Corners 29">
              <a:extLst>
                <a:ext uri="{FF2B5EF4-FFF2-40B4-BE49-F238E27FC236}">
                  <a16:creationId xmlns:a16="http://schemas.microsoft.com/office/drawing/2014/main" id="{8C3D04B0-9964-4343-8EDD-F55F64355473}"/>
                </a:ext>
              </a:extLst>
            </p:cNvPr>
            <p:cNvSpPr/>
            <p:nvPr/>
          </p:nvSpPr>
          <p:spPr>
            <a:xfrm>
              <a:off x="2444376" y="926353"/>
              <a:ext cx="7331771" cy="513378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54" name="TextBox 53">
              <a:extLst>
                <a:ext uri="{FF2B5EF4-FFF2-40B4-BE49-F238E27FC236}">
                  <a16:creationId xmlns:a16="http://schemas.microsoft.com/office/drawing/2014/main" id="{77F0E955-8C74-430D-87B7-A8B71807C6DE}"/>
                </a:ext>
              </a:extLst>
            </p:cNvPr>
            <p:cNvSpPr txBox="1"/>
            <p:nvPr/>
          </p:nvSpPr>
          <p:spPr>
            <a:xfrm>
              <a:off x="2916518" y="1547906"/>
              <a:ext cx="1450012" cy="369332"/>
            </a:xfrm>
            <a:prstGeom prst="rect">
              <a:avLst/>
            </a:prstGeom>
            <a:noFill/>
          </p:spPr>
          <p:txBody>
            <a:bodyPr wrap="none" rtlCol="0">
              <a:spAutoFit/>
            </a:bodyPr>
            <a:lstStyle/>
            <a:p>
              <a:pPr defTabSz="914428">
                <a:defRPr/>
              </a:pPr>
              <a:r>
                <a:rPr lang="en-US" dirty="0">
                  <a:solidFill>
                    <a:prstClr val="black"/>
                  </a:solidFill>
                  <a:latin typeface="Calibri" panose="020F0502020204030204"/>
                </a:rPr>
                <a:t>Control Plane</a:t>
              </a:r>
            </a:p>
          </p:txBody>
        </p:sp>
        <p:sp>
          <p:nvSpPr>
            <p:cNvPr id="55" name="TextBox 54">
              <a:extLst>
                <a:ext uri="{FF2B5EF4-FFF2-40B4-BE49-F238E27FC236}">
                  <a16:creationId xmlns:a16="http://schemas.microsoft.com/office/drawing/2014/main" id="{C1593FEF-1F9D-4417-B666-6733FA8611BB}"/>
                </a:ext>
              </a:extLst>
            </p:cNvPr>
            <p:cNvSpPr txBox="1"/>
            <p:nvPr/>
          </p:nvSpPr>
          <p:spPr>
            <a:xfrm>
              <a:off x="7768502" y="5557308"/>
              <a:ext cx="1192827" cy="369332"/>
            </a:xfrm>
            <a:prstGeom prst="rect">
              <a:avLst/>
            </a:prstGeom>
            <a:noFill/>
          </p:spPr>
          <p:txBody>
            <a:bodyPr wrap="none" rtlCol="0">
              <a:spAutoFit/>
            </a:bodyPr>
            <a:lstStyle/>
            <a:p>
              <a:pPr defTabSz="914428">
                <a:defRPr/>
              </a:pPr>
              <a:r>
                <a:rPr lang="en-US" dirty="0">
                  <a:solidFill>
                    <a:prstClr val="black"/>
                  </a:solidFill>
                  <a:latin typeface="Calibri" panose="020F0502020204030204"/>
                </a:rPr>
                <a:t>Data Plane</a:t>
              </a:r>
            </a:p>
          </p:txBody>
        </p:sp>
      </p:grpSp>
      <p:grpSp>
        <p:nvGrpSpPr>
          <p:cNvPr id="24" name="Group 8">
            <a:extLst>
              <a:ext uri="{FF2B5EF4-FFF2-40B4-BE49-F238E27FC236}">
                <a16:creationId xmlns:a16="http://schemas.microsoft.com/office/drawing/2014/main" id="{58297B02-34A0-4D00-A57E-DCCCA478D159}"/>
              </a:ext>
            </a:extLst>
          </p:cNvPr>
          <p:cNvGrpSpPr/>
          <p:nvPr/>
        </p:nvGrpSpPr>
        <p:grpSpPr>
          <a:xfrm rot="10800000">
            <a:off x="9776148" y="4859451"/>
            <a:ext cx="1887785" cy="974035"/>
            <a:chOff x="556591" y="1331843"/>
            <a:chExt cx="1887785" cy="974035"/>
          </a:xfrm>
        </p:grpSpPr>
        <p:sp>
          <p:nvSpPr>
            <p:cNvPr id="25" name="Rectangle 24">
              <a:extLst>
                <a:ext uri="{FF2B5EF4-FFF2-40B4-BE49-F238E27FC236}">
                  <a16:creationId xmlns:a16="http://schemas.microsoft.com/office/drawing/2014/main" id="{35E2B57F-5D2E-4FD0-9F66-2B442A0606BF}"/>
                </a:ext>
              </a:extLst>
            </p:cNvPr>
            <p:cNvSpPr/>
            <p:nvPr/>
          </p:nvSpPr>
          <p:spPr>
            <a:xfrm rot="10800000">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SIEM System</a:t>
              </a:r>
            </a:p>
          </p:txBody>
        </p:sp>
        <p:sp>
          <p:nvSpPr>
            <p:cNvPr id="26" name="Arrow: Right 25">
              <a:extLst>
                <a:ext uri="{FF2B5EF4-FFF2-40B4-BE49-F238E27FC236}">
                  <a16:creationId xmlns:a16="http://schemas.microsoft.com/office/drawing/2014/main" id="{A04EC24E-201F-4992-9B1C-0B342A35C9C1}"/>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27" name="Group 7">
            <a:extLst>
              <a:ext uri="{FF2B5EF4-FFF2-40B4-BE49-F238E27FC236}">
                <a16:creationId xmlns:a16="http://schemas.microsoft.com/office/drawing/2014/main" id="{B9DC10E8-46C0-44FE-9587-8FAE0C9C7120}"/>
              </a:ext>
            </a:extLst>
          </p:cNvPr>
          <p:cNvGrpSpPr/>
          <p:nvPr/>
        </p:nvGrpSpPr>
        <p:grpSpPr>
          <a:xfrm rot="10800000">
            <a:off x="9776148" y="3679100"/>
            <a:ext cx="1887785" cy="974035"/>
            <a:chOff x="556591" y="1331843"/>
            <a:chExt cx="1887785" cy="974035"/>
          </a:xfrm>
        </p:grpSpPr>
        <p:sp>
          <p:nvSpPr>
            <p:cNvPr id="28" name="Rectangle 27">
              <a:extLst>
                <a:ext uri="{FF2B5EF4-FFF2-40B4-BE49-F238E27FC236}">
                  <a16:creationId xmlns:a16="http://schemas.microsoft.com/office/drawing/2014/main" id="{0903C47E-7548-45C3-A719-A49E592BB1BF}"/>
                </a:ext>
              </a:extLst>
            </p:cNvPr>
            <p:cNvSpPr/>
            <p:nvPr/>
          </p:nvSpPr>
          <p:spPr>
            <a:xfrm rot="10800000">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ID Management</a:t>
              </a:r>
            </a:p>
          </p:txBody>
        </p:sp>
        <p:sp>
          <p:nvSpPr>
            <p:cNvPr id="29" name="Arrow: Right 28">
              <a:extLst>
                <a:ext uri="{FF2B5EF4-FFF2-40B4-BE49-F238E27FC236}">
                  <a16:creationId xmlns:a16="http://schemas.microsoft.com/office/drawing/2014/main" id="{F7B0C584-3C7A-4871-A68C-0812B5A7E0B1}"/>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21" name="Group 6">
            <a:extLst>
              <a:ext uri="{FF2B5EF4-FFF2-40B4-BE49-F238E27FC236}">
                <a16:creationId xmlns:a16="http://schemas.microsoft.com/office/drawing/2014/main" id="{4DCEFDBF-B596-43E2-8AD5-CAF5BF64A196}"/>
              </a:ext>
            </a:extLst>
          </p:cNvPr>
          <p:cNvGrpSpPr/>
          <p:nvPr/>
        </p:nvGrpSpPr>
        <p:grpSpPr>
          <a:xfrm rot="10800000">
            <a:off x="9776148" y="2498747"/>
            <a:ext cx="1887785" cy="974035"/>
            <a:chOff x="556591" y="1331843"/>
            <a:chExt cx="1887785" cy="974035"/>
          </a:xfrm>
        </p:grpSpPr>
        <p:sp>
          <p:nvSpPr>
            <p:cNvPr id="22" name="Rectangle 21">
              <a:extLst>
                <a:ext uri="{FF2B5EF4-FFF2-40B4-BE49-F238E27FC236}">
                  <a16:creationId xmlns:a16="http://schemas.microsoft.com/office/drawing/2014/main" id="{239D230F-F88E-4369-B653-771AAEEE89D9}"/>
                </a:ext>
              </a:extLst>
            </p:cNvPr>
            <p:cNvSpPr/>
            <p:nvPr/>
          </p:nvSpPr>
          <p:spPr>
            <a:xfrm rot="10800000">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PKI</a:t>
              </a:r>
            </a:p>
          </p:txBody>
        </p:sp>
        <p:sp>
          <p:nvSpPr>
            <p:cNvPr id="23" name="Arrow: Right 22">
              <a:extLst>
                <a:ext uri="{FF2B5EF4-FFF2-40B4-BE49-F238E27FC236}">
                  <a16:creationId xmlns:a16="http://schemas.microsoft.com/office/drawing/2014/main" id="{80F03394-10F4-4967-874F-0B5228A53441}"/>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18" name="Group 5">
            <a:extLst>
              <a:ext uri="{FF2B5EF4-FFF2-40B4-BE49-F238E27FC236}">
                <a16:creationId xmlns:a16="http://schemas.microsoft.com/office/drawing/2014/main" id="{E25F3B28-98B6-4DAC-80D5-92B2E6CD1391}"/>
              </a:ext>
            </a:extLst>
          </p:cNvPr>
          <p:cNvGrpSpPr/>
          <p:nvPr/>
        </p:nvGrpSpPr>
        <p:grpSpPr>
          <a:xfrm rot="10800000">
            <a:off x="9776148" y="1318394"/>
            <a:ext cx="1887785" cy="974035"/>
            <a:chOff x="556591" y="1331843"/>
            <a:chExt cx="1887785" cy="974035"/>
          </a:xfrm>
        </p:grpSpPr>
        <p:sp>
          <p:nvSpPr>
            <p:cNvPr id="19" name="Rectangle 18">
              <a:extLst>
                <a:ext uri="{FF2B5EF4-FFF2-40B4-BE49-F238E27FC236}">
                  <a16:creationId xmlns:a16="http://schemas.microsoft.com/office/drawing/2014/main" id="{61E21E42-3F0D-48BB-94EF-F7ABB13ADCBA}"/>
                </a:ext>
              </a:extLst>
            </p:cNvPr>
            <p:cNvSpPr/>
            <p:nvPr/>
          </p:nvSpPr>
          <p:spPr>
            <a:xfrm rot="10800000">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Data Access Policy </a:t>
              </a:r>
            </a:p>
          </p:txBody>
        </p:sp>
        <p:sp>
          <p:nvSpPr>
            <p:cNvPr id="20" name="Arrow: Right 19">
              <a:extLst>
                <a:ext uri="{FF2B5EF4-FFF2-40B4-BE49-F238E27FC236}">
                  <a16:creationId xmlns:a16="http://schemas.microsoft.com/office/drawing/2014/main" id="{1AF86F32-2049-4B01-A0DB-AAD8793A2A0C}"/>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12" name="Group 4">
            <a:extLst>
              <a:ext uri="{FF2B5EF4-FFF2-40B4-BE49-F238E27FC236}">
                <a16:creationId xmlns:a16="http://schemas.microsoft.com/office/drawing/2014/main" id="{BF3B2ED6-788C-4B07-A391-CF05C4136CEE}"/>
              </a:ext>
            </a:extLst>
          </p:cNvPr>
          <p:cNvGrpSpPr/>
          <p:nvPr/>
        </p:nvGrpSpPr>
        <p:grpSpPr>
          <a:xfrm>
            <a:off x="556592" y="4859452"/>
            <a:ext cx="1887785" cy="974035"/>
            <a:chOff x="556591" y="1331843"/>
            <a:chExt cx="1887785" cy="974035"/>
          </a:xfrm>
        </p:grpSpPr>
        <p:sp>
          <p:nvSpPr>
            <p:cNvPr id="13" name="Rectangle 12">
              <a:extLst>
                <a:ext uri="{FF2B5EF4-FFF2-40B4-BE49-F238E27FC236}">
                  <a16:creationId xmlns:a16="http://schemas.microsoft.com/office/drawing/2014/main" id="{A7DBD51B-1E9C-459F-BCB4-27588B46D962}"/>
                </a:ext>
              </a:extLst>
            </p:cNvPr>
            <p:cNvSpPr/>
            <p:nvPr/>
          </p:nvSpPr>
          <p:spPr>
            <a:xfrm>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Activity Logs</a:t>
              </a:r>
            </a:p>
          </p:txBody>
        </p:sp>
        <p:sp>
          <p:nvSpPr>
            <p:cNvPr id="14" name="Arrow: Right 13">
              <a:extLst>
                <a:ext uri="{FF2B5EF4-FFF2-40B4-BE49-F238E27FC236}">
                  <a16:creationId xmlns:a16="http://schemas.microsoft.com/office/drawing/2014/main" id="{88522D2F-885B-4515-BACF-6D42AC49FE04}"/>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15" name="Group 3">
            <a:extLst>
              <a:ext uri="{FF2B5EF4-FFF2-40B4-BE49-F238E27FC236}">
                <a16:creationId xmlns:a16="http://schemas.microsoft.com/office/drawing/2014/main" id="{4173F378-41E3-4EA7-A77F-EBB7228C22AB}"/>
              </a:ext>
            </a:extLst>
          </p:cNvPr>
          <p:cNvGrpSpPr/>
          <p:nvPr/>
        </p:nvGrpSpPr>
        <p:grpSpPr>
          <a:xfrm>
            <a:off x="556592" y="3679100"/>
            <a:ext cx="1887785" cy="974035"/>
            <a:chOff x="556591" y="1331843"/>
            <a:chExt cx="1887785" cy="974035"/>
          </a:xfrm>
        </p:grpSpPr>
        <p:sp>
          <p:nvSpPr>
            <p:cNvPr id="16" name="Rectangle 15">
              <a:extLst>
                <a:ext uri="{FF2B5EF4-FFF2-40B4-BE49-F238E27FC236}">
                  <a16:creationId xmlns:a16="http://schemas.microsoft.com/office/drawing/2014/main" id="{A8EA0E63-9E75-4C4C-87D1-F0B306BBB708}"/>
                </a:ext>
              </a:extLst>
            </p:cNvPr>
            <p:cNvSpPr/>
            <p:nvPr/>
          </p:nvSpPr>
          <p:spPr>
            <a:xfrm>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Threat</a:t>
              </a:r>
            </a:p>
            <a:p>
              <a:pPr algn="ctr" defTabSz="914428">
                <a:defRPr/>
              </a:pPr>
              <a:r>
                <a:rPr lang="en-US" sz="1400" dirty="0">
                  <a:solidFill>
                    <a:prstClr val="black"/>
                  </a:solidFill>
                  <a:latin typeface="Calibri" panose="020F0502020204030204"/>
                </a:rPr>
                <a:t>Intelligence</a:t>
              </a:r>
            </a:p>
          </p:txBody>
        </p:sp>
        <p:sp>
          <p:nvSpPr>
            <p:cNvPr id="17" name="Arrow: Right 16">
              <a:extLst>
                <a:ext uri="{FF2B5EF4-FFF2-40B4-BE49-F238E27FC236}">
                  <a16:creationId xmlns:a16="http://schemas.microsoft.com/office/drawing/2014/main" id="{1029C325-74F0-4CCB-9658-908B3097B1B2}"/>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9" name="Group 2">
            <a:extLst>
              <a:ext uri="{FF2B5EF4-FFF2-40B4-BE49-F238E27FC236}">
                <a16:creationId xmlns:a16="http://schemas.microsoft.com/office/drawing/2014/main" id="{EC916493-F1BC-4E0D-9F00-669683DAFA94}"/>
              </a:ext>
            </a:extLst>
          </p:cNvPr>
          <p:cNvGrpSpPr/>
          <p:nvPr/>
        </p:nvGrpSpPr>
        <p:grpSpPr>
          <a:xfrm>
            <a:off x="556592" y="2498747"/>
            <a:ext cx="1887785" cy="974035"/>
            <a:chOff x="556591" y="1331843"/>
            <a:chExt cx="1887785" cy="974035"/>
          </a:xfrm>
        </p:grpSpPr>
        <p:sp>
          <p:nvSpPr>
            <p:cNvPr id="10" name="Rectangle 9">
              <a:extLst>
                <a:ext uri="{FF2B5EF4-FFF2-40B4-BE49-F238E27FC236}">
                  <a16:creationId xmlns:a16="http://schemas.microsoft.com/office/drawing/2014/main" id="{BD5FFB05-FE3B-4ED0-B17E-C071CA023CCE}"/>
                </a:ext>
              </a:extLst>
            </p:cNvPr>
            <p:cNvSpPr/>
            <p:nvPr/>
          </p:nvSpPr>
          <p:spPr>
            <a:xfrm>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Industry </a:t>
              </a:r>
            </a:p>
            <a:p>
              <a:pPr algn="ctr" defTabSz="914428">
                <a:defRPr/>
              </a:pPr>
              <a:r>
                <a:rPr lang="en-US" sz="1400" dirty="0">
                  <a:solidFill>
                    <a:prstClr val="black"/>
                  </a:solidFill>
                  <a:latin typeface="Calibri" panose="020F0502020204030204"/>
                </a:rPr>
                <a:t>Compliance</a:t>
              </a:r>
            </a:p>
          </p:txBody>
        </p:sp>
        <p:sp>
          <p:nvSpPr>
            <p:cNvPr id="11" name="Arrow: Right 10">
              <a:extLst>
                <a:ext uri="{FF2B5EF4-FFF2-40B4-BE49-F238E27FC236}">
                  <a16:creationId xmlns:a16="http://schemas.microsoft.com/office/drawing/2014/main" id="{29A574E5-B5B3-4566-A234-8B2D72CF7BEA}"/>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8" name="Group 1">
            <a:extLst>
              <a:ext uri="{FF2B5EF4-FFF2-40B4-BE49-F238E27FC236}">
                <a16:creationId xmlns:a16="http://schemas.microsoft.com/office/drawing/2014/main" id="{551F9F1A-A694-4543-8FB4-54AD80FFAE60}"/>
              </a:ext>
            </a:extLst>
          </p:cNvPr>
          <p:cNvGrpSpPr/>
          <p:nvPr/>
        </p:nvGrpSpPr>
        <p:grpSpPr>
          <a:xfrm>
            <a:off x="556592" y="1318394"/>
            <a:ext cx="1887785" cy="974035"/>
            <a:chOff x="556591" y="1331843"/>
            <a:chExt cx="1887785" cy="974035"/>
          </a:xfrm>
        </p:grpSpPr>
        <p:sp>
          <p:nvSpPr>
            <p:cNvPr id="6" name="Rectangle 5">
              <a:extLst>
                <a:ext uri="{FF2B5EF4-FFF2-40B4-BE49-F238E27FC236}">
                  <a16:creationId xmlns:a16="http://schemas.microsoft.com/office/drawing/2014/main" id="{9B444903-EEBE-4BCB-A75C-AC7BBB27DCE1}"/>
                </a:ext>
              </a:extLst>
            </p:cNvPr>
            <p:cNvSpPr/>
            <p:nvPr/>
          </p:nvSpPr>
          <p:spPr>
            <a:xfrm>
              <a:off x="556591" y="1331843"/>
              <a:ext cx="1159566" cy="9740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CDM System</a:t>
              </a:r>
            </a:p>
          </p:txBody>
        </p:sp>
        <p:sp>
          <p:nvSpPr>
            <p:cNvPr id="7" name="Arrow: Right 6">
              <a:extLst>
                <a:ext uri="{FF2B5EF4-FFF2-40B4-BE49-F238E27FC236}">
                  <a16:creationId xmlns:a16="http://schemas.microsoft.com/office/drawing/2014/main" id="{2FF382EE-8427-4C23-88A1-57AE508B1301}"/>
                </a:ext>
              </a:extLst>
            </p:cNvPr>
            <p:cNvSpPr/>
            <p:nvPr/>
          </p:nvSpPr>
          <p:spPr>
            <a:xfrm>
              <a:off x="1716157" y="1379135"/>
              <a:ext cx="728219" cy="87945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sp>
        <p:nvSpPr>
          <p:cNvPr id="2" name="TextBox 1">
            <a:extLst>
              <a:ext uri="{FF2B5EF4-FFF2-40B4-BE49-F238E27FC236}">
                <a16:creationId xmlns:a16="http://schemas.microsoft.com/office/drawing/2014/main" id="{00E56337-0756-4522-A0AD-9C26B581291B}"/>
              </a:ext>
            </a:extLst>
          </p:cNvPr>
          <p:cNvSpPr txBox="1"/>
          <p:nvPr/>
        </p:nvSpPr>
        <p:spPr>
          <a:xfrm>
            <a:off x="205273" y="242596"/>
            <a:ext cx="3308085" cy="369332"/>
          </a:xfrm>
          <a:prstGeom prst="rect">
            <a:avLst/>
          </a:prstGeom>
          <a:noFill/>
        </p:spPr>
        <p:txBody>
          <a:bodyPr wrap="none" rtlCol="0">
            <a:spAutoFit/>
          </a:bodyPr>
          <a:lstStyle>
            <a:defPPr>
              <a:defRPr lang="en-US"/>
            </a:defPPr>
            <a:lvl1pPr>
              <a:defRPr u="sng">
                <a:solidFill>
                  <a:srgbClr val="C00000"/>
                </a:solidFill>
              </a:defRPr>
            </a:lvl1pPr>
          </a:lstStyle>
          <a:p>
            <a:pPr defTabSz="914428">
              <a:defRPr/>
            </a:pPr>
            <a:r>
              <a:rPr lang="en-US" dirty="0">
                <a:latin typeface="Calibri" panose="020F0502020204030204"/>
              </a:rPr>
              <a:t>Logical Components of Zero Trust</a:t>
            </a:r>
          </a:p>
        </p:txBody>
      </p:sp>
      <p:sp>
        <p:nvSpPr>
          <p:cNvPr id="3" name="TextBox 2">
            <a:extLst>
              <a:ext uri="{FF2B5EF4-FFF2-40B4-BE49-F238E27FC236}">
                <a16:creationId xmlns:a16="http://schemas.microsoft.com/office/drawing/2014/main" id="{1D5F6B3A-5E38-4B8E-8A44-B33F9491F12C}"/>
              </a:ext>
            </a:extLst>
          </p:cNvPr>
          <p:cNvSpPr txBox="1"/>
          <p:nvPr/>
        </p:nvSpPr>
        <p:spPr>
          <a:xfrm>
            <a:off x="7038925" y="368300"/>
            <a:ext cx="1835567" cy="369332"/>
          </a:xfrm>
          <a:prstGeom prst="rect">
            <a:avLst/>
          </a:prstGeom>
          <a:noFill/>
        </p:spPr>
        <p:txBody>
          <a:bodyPr wrap="none" rtlCol="0">
            <a:spAutoFit/>
          </a:bodyPr>
          <a:lstStyle/>
          <a:p>
            <a:pPr defTabSz="914428">
              <a:defRPr/>
            </a:pPr>
            <a:r>
              <a:rPr lang="en-US" dirty="0">
                <a:solidFill>
                  <a:srgbClr val="C00000"/>
                </a:solidFill>
                <a:latin typeface="Calibri" panose="020F0502020204030204"/>
              </a:rPr>
              <a:t>“Trust Algorithm”</a:t>
            </a:r>
          </a:p>
        </p:txBody>
      </p:sp>
      <p:cxnSp>
        <p:nvCxnSpPr>
          <p:cNvPr id="5" name="Straight Connector 4">
            <a:extLst>
              <a:ext uri="{FF2B5EF4-FFF2-40B4-BE49-F238E27FC236}">
                <a16:creationId xmlns:a16="http://schemas.microsoft.com/office/drawing/2014/main" id="{BFBC5F7A-B28B-4A32-83BD-A2E82A75C5CD}"/>
              </a:ext>
            </a:extLst>
          </p:cNvPr>
          <p:cNvCxnSpPr>
            <a:endCxn id="3" idx="1"/>
          </p:cNvCxnSpPr>
          <p:nvPr/>
        </p:nvCxnSpPr>
        <p:spPr>
          <a:xfrm flipV="1">
            <a:off x="6324600" y="552966"/>
            <a:ext cx="714325" cy="8127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470C91E-E7AA-4850-B6F7-DE5283CE3A7D}"/>
              </a:ext>
            </a:extLst>
          </p:cNvPr>
          <p:cNvSpPr txBox="1"/>
          <p:nvPr/>
        </p:nvSpPr>
        <p:spPr>
          <a:xfrm>
            <a:off x="903338" y="1966608"/>
            <a:ext cx="3774623" cy="307777"/>
          </a:xfrm>
          <a:prstGeom prst="rect">
            <a:avLst/>
          </a:prstGeom>
          <a:noFill/>
        </p:spPr>
        <p:txBody>
          <a:bodyPr wrap="none" rtlCol="0">
            <a:spAutoFit/>
          </a:bodyPr>
          <a:lstStyle/>
          <a:p>
            <a:r>
              <a:rPr lang="en-US" sz="1400" dirty="0">
                <a:solidFill>
                  <a:srgbClr val="FF0000"/>
                </a:solidFill>
              </a:rPr>
              <a:t>(Monitors state of devices/applications “system”)</a:t>
            </a:r>
          </a:p>
        </p:txBody>
      </p:sp>
      <p:sp>
        <p:nvSpPr>
          <p:cNvPr id="57" name="TextBox 56">
            <a:extLst>
              <a:ext uri="{FF2B5EF4-FFF2-40B4-BE49-F238E27FC236}">
                <a16:creationId xmlns:a16="http://schemas.microsoft.com/office/drawing/2014/main" id="{EC824BCB-3971-42B4-989F-81646E73FE67}"/>
              </a:ext>
            </a:extLst>
          </p:cNvPr>
          <p:cNvSpPr txBox="1"/>
          <p:nvPr/>
        </p:nvSpPr>
        <p:spPr>
          <a:xfrm>
            <a:off x="852417" y="3196362"/>
            <a:ext cx="2813527" cy="307777"/>
          </a:xfrm>
          <a:prstGeom prst="rect">
            <a:avLst/>
          </a:prstGeom>
          <a:noFill/>
        </p:spPr>
        <p:txBody>
          <a:bodyPr wrap="none" rtlCol="0">
            <a:spAutoFit/>
          </a:bodyPr>
          <a:lstStyle/>
          <a:p>
            <a:r>
              <a:rPr lang="en-US" sz="1400" dirty="0">
                <a:solidFill>
                  <a:srgbClr val="FF0000"/>
                </a:solidFill>
              </a:rPr>
              <a:t>(HIPAA, FISMA . . . For banks - GLBA)</a:t>
            </a:r>
          </a:p>
        </p:txBody>
      </p:sp>
      <p:sp>
        <p:nvSpPr>
          <p:cNvPr id="60" name="TextBox 59">
            <a:extLst>
              <a:ext uri="{FF2B5EF4-FFF2-40B4-BE49-F238E27FC236}">
                <a16:creationId xmlns:a16="http://schemas.microsoft.com/office/drawing/2014/main" id="{670F88B0-4686-45CF-9624-766AC115EE85}"/>
              </a:ext>
            </a:extLst>
          </p:cNvPr>
          <p:cNvSpPr txBox="1"/>
          <p:nvPr/>
        </p:nvSpPr>
        <p:spPr>
          <a:xfrm>
            <a:off x="800040" y="4406858"/>
            <a:ext cx="2589235" cy="523220"/>
          </a:xfrm>
          <a:prstGeom prst="rect">
            <a:avLst/>
          </a:prstGeom>
          <a:noFill/>
        </p:spPr>
        <p:txBody>
          <a:bodyPr wrap="none" rtlCol="0">
            <a:spAutoFit/>
          </a:bodyPr>
          <a:lstStyle/>
          <a:p>
            <a:r>
              <a:rPr lang="en-US" sz="1400" dirty="0">
                <a:solidFill>
                  <a:srgbClr val="FF0000"/>
                </a:solidFill>
              </a:rPr>
              <a:t>(FS-ISAC, SIEM </a:t>
            </a:r>
            <a:br>
              <a:rPr lang="en-US" sz="1400" dirty="0">
                <a:solidFill>
                  <a:srgbClr val="FF0000"/>
                </a:solidFill>
              </a:rPr>
            </a:br>
            <a:r>
              <a:rPr lang="en-US" sz="1400" dirty="0">
                <a:solidFill>
                  <a:srgbClr val="FF0000"/>
                </a:solidFill>
              </a:rPr>
              <a:t>i.e. Proofpoint, Zero Day Vectors)</a:t>
            </a:r>
          </a:p>
        </p:txBody>
      </p:sp>
      <p:sp>
        <p:nvSpPr>
          <p:cNvPr id="65" name="TextBox 64">
            <a:extLst>
              <a:ext uri="{FF2B5EF4-FFF2-40B4-BE49-F238E27FC236}">
                <a16:creationId xmlns:a16="http://schemas.microsoft.com/office/drawing/2014/main" id="{D4F96CE2-8B06-4EF4-9707-11E0DC0080DF}"/>
              </a:ext>
            </a:extLst>
          </p:cNvPr>
          <p:cNvSpPr txBox="1"/>
          <p:nvPr/>
        </p:nvSpPr>
        <p:spPr>
          <a:xfrm>
            <a:off x="801763" y="5505121"/>
            <a:ext cx="2571794" cy="307777"/>
          </a:xfrm>
          <a:prstGeom prst="rect">
            <a:avLst/>
          </a:prstGeom>
          <a:noFill/>
        </p:spPr>
        <p:txBody>
          <a:bodyPr wrap="none" rtlCol="0">
            <a:spAutoFit/>
          </a:bodyPr>
          <a:lstStyle/>
          <a:p>
            <a:r>
              <a:rPr lang="en-US" sz="1400" dirty="0">
                <a:solidFill>
                  <a:srgbClr val="FF0000"/>
                </a:solidFill>
              </a:rPr>
              <a:t>(Network and system event logs)</a:t>
            </a:r>
          </a:p>
        </p:txBody>
      </p:sp>
      <p:sp>
        <p:nvSpPr>
          <p:cNvPr id="70" name="TextBox 69">
            <a:extLst>
              <a:ext uri="{FF2B5EF4-FFF2-40B4-BE49-F238E27FC236}">
                <a16:creationId xmlns:a16="http://schemas.microsoft.com/office/drawing/2014/main" id="{823F0A17-8E6B-451E-AE15-B98879ADB2AA}"/>
              </a:ext>
            </a:extLst>
          </p:cNvPr>
          <p:cNvSpPr txBox="1"/>
          <p:nvPr/>
        </p:nvSpPr>
        <p:spPr>
          <a:xfrm>
            <a:off x="9024498" y="3086849"/>
            <a:ext cx="2924327" cy="307777"/>
          </a:xfrm>
          <a:prstGeom prst="rect">
            <a:avLst/>
          </a:prstGeom>
          <a:noFill/>
        </p:spPr>
        <p:txBody>
          <a:bodyPr wrap="none" rtlCol="0">
            <a:spAutoFit/>
          </a:bodyPr>
          <a:lstStyle/>
          <a:p>
            <a:r>
              <a:rPr lang="en-US" sz="1400" dirty="0">
                <a:solidFill>
                  <a:srgbClr val="0000CC"/>
                </a:solidFill>
              </a:rPr>
              <a:t>(For managing enterprise certificates)</a:t>
            </a:r>
          </a:p>
        </p:txBody>
      </p:sp>
      <p:sp>
        <p:nvSpPr>
          <p:cNvPr id="71" name="TextBox 70">
            <a:extLst>
              <a:ext uri="{FF2B5EF4-FFF2-40B4-BE49-F238E27FC236}">
                <a16:creationId xmlns:a16="http://schemas.microsoft.com/office/drawing/2014/main" id="{DC3F9C44-86F4-4564-A0A1-E7E475C22244}"/>
              </a:ext>
            </a:extLst>
          </p:cNvPr>
          <p:cNvSpPr txBox="1"/>
          <p:nvPr/>
        </p:nvSpPr>
        <p:spPr>
          <a:xfrm>
            <a:off x="9433813" y="2172660"/>
            <a:ext cx="2531142" cy="307777"/>
          </a:xfrm>
          <a:prstGeom prst="rect">
            <a:avLst/>
          </a:prstGeom>
          <a:noFill/>
        </p:spPr>
        <p:txBody>
          <a:bodyPr wrap="none" rtlCol="0">
            <a:spAutoFit/>
          </a:bodyPr>
          <a:lstStyle/>
          <a:p>
            <a:r>
              <a:rPr lang="en-US" sz="1400" dirty="0">
                <a:solidFill>
                  <a:srgbClr val="0000CC"/>
                </a:solidFill>
              </a:rPr>
              <a:t>(Who gets access to what maps)</a:t>
            </a:r>
          </a:p>
        </p:txBody>
      </p:sp>
      <p:sp>
        <p:nvSpPr>
          <p:cNvPr id="72" name="TextBox 71">
            <a:extLst>
              <a:ext uri="{FF2B5EF4-FFF2-40B4-BE49-F238E27FC236}">
                <a16:creationId xmlns:a16="http://schemas.microsoft.com/office/drawing/2014/main" id="{2230BDB6-0351-4DEA-B7C4-9F6B292F3896}"/>
              </a:ext>
            </a:extLst>
          </p:cNvPr>
          <p:cNvSpPr txBox="1"/>
          <p:nvPr/>
        </p:nvSpPr>
        <p:spPr>
          <a:xfrm>
            <a:off x="9132046" y="4424674"/>
            <a:ext cx="2989280" cy="523220"/>
          </a:xfrm>
          <a:prstGeom prst="rect">
            <a:avLst/>
          </a:prstGeom>
          <a:noFill/>
        </p:spPr>
        <p:txBody>
          <a:bodyPr wrap="none" rtlCol="0">
            <a:spAutoFit/>
          </a:bodyPr>
          <a:lstStyle/>
          <a:p>
            <a:r>
              <a:rPr lang="en-US" sz="1400" dirty="0">
                <a:solidFill>
                  <a:srgbClr val="0000CC"/>
                </a:solidFill>
              </a:rPr>
              <a:t>(Manages credentials, user accounts / </a:t>
            </a:r>
            <a:br>
              <a:rPr lang="en-US" sz="1400" dirty="0">
                <a:solidFill>
                  <a:srgbClr val="0000CC"/>
                </a:solidFill>
              </a:rPr>
            </a:br>
            <a:r>
              <a:rPr lang="en-US" sz="1400" dirty="0">
                <a:solidFill>
                  <a:srgbClr val="0000CC"/>
                </a:solidFill>
              </a:rPr>
              <a:t>  identity records i.e. LDAP)</a:t>
            </a:r>
          </a:p>
        </p:txBody>
      </p:sp>
      <p:sp>
        <p:nvSpPr>
          <p:cNvPr id="73" name="TextBox 72">
            <a:extLst>
              <a:ext uri="{FF2B5EF4-FFF2-40B4-BE49-F238E27FC236}">
                <a16:creationId xmlns:a16="http://schemas.microsoft.com/office/drawing/2014/main" id="{37DFA1EE-50C6-48DB-95E4-1343BC21565C}"/>
              </a:ext>
            </a:extLst>
          </p:cNvPr>
          <p:cNvSpPr txBox="1"/>
          <p:nvPr/>
        </p:nvSpPr>
        <p:spPr>
          <a:xfrm>
            <a:off x="9132047" y="5654571"/>
            <a:ext cx="2947410" cy="523220"/>
          </a:xfrm>
          <a:prstGeom prst="rect">
            <a:avLst/>
          </a:prstGeom>
          <a:noFill/>
        </p:spPr>
        <p:txBody>
          <a:bodyPr wrap="none" rtlCol="0">
            <a:spAutoFit/>
          </a:bodyPr>
          <a:lstStyle/>
          <a:p>
            <a:r>
              <a:rPr lang="en-US" sz="1400" dirty="0">
                <a:solidFill>
                  <a:srgbClr val="0000CC"/>
                </a:solidFill>
              </a:rPr>
              <a:t>(The application that pulls everything </a:t>
            </a:r>
            <a:br>
              <a:rPr lang="en-US" sz="1400" dirty="0">
                <a:solidFill>
                  <a:srgbClr val="0000CC"/>
                </a:solidFill>
              </a:rPr>
            </a:br>
            <a:r>
              <a:rPr lang="en-US" sz="1400" dirty="0">
                <a:solidFill>
                  <a:srgbClr val="0000CC"/>
                </a:solidFill>
              </a:rPr>
              <a:t>into one place )</a:t>
            </a:r>
          </a:p>
        </p:txBody>
      </p:sp>
      <p:cxnSp>
        <p:nvCxnSpPr>
          <p:cNvPr id="48" name="Straight Connector 47">
            <a:extLst>
              <a:ext uri="{FF2B5EF4-FFF2-40B4-BE49-F238E27FC236}">
                <a16:creationId xmlns:a16="http://schemas.microsoft.com/office/drawing/2014/main" id="{8FB2BD74-68D0-4F73-B52C-5293A4C2D438}"/>
              </a:ext>
            </a:extLst>
          </p:cNvPr>
          <p:cNvCxnSpPr/>
          <p:nvPr/>
        </p:nvCxnSpPr>
        <p:spPr>
          <a:xfrm>
            <a:off x="6687671" y="3331026"/>
            <a:ext cx="0" cy="458056"/>
          </a:xfrm>
          <a:prstGeom prst="line">
            <a:avLst/>
          </a:prstGeom>
          <a:ln>
            <a:prstDash val="lgDash"/>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826AD026-3E72-1083-542E-E0816D05F8F8}"/>
              </a:ext>
            </a:extLst>
          </p:cNvPr>
          <p:cNvSpPr txBox="1"/>
          <p:nvPr/>
        </p:nvSpPr>
        <p:spPr>
          <a:xfrm>
            <a:off x="2929388" y="3568357"/>
            <a:ext cx="1278940" cy="871585"/>
          </a:xfrm>
          <a:prstGeom prst="rect">
            <a:avLst/>
          </a:prstGeom>
          <a:noFill/>
        </p:spPr>
        <p:txBody>
          <a:bodyPr wrap="none" rtlCol="0">
            <a:spAutoFit/>
          </a:bodyPr>
          <a:lstStyle/>
          <a:p>
            <a:r>
              <a:rPr lang="en-US" sz="1688" dirty="0">
                <a:solidFill>
                  <a:srgbClr val="0000CC"/>
                </a:solidFill>
              </a:rPr>
              <a:t>Device?</a:t>
            </a:r>
          </a:p>
          <a:p>
            <a:r>
              <a:rPr lang="en-US" sz="1688" dirty="0">
                <a:solidFill>
                  <a:srgbClr val="0000CC"/>
                </a:solidFill>
              </a:rPr>
              <a:t>Application?</a:t>
            </a:r>
          </a:p>
          <a:p>
            <a:r>
              <a:rPr lang="en-US" sz="1688" dirty="0">
                <a:solidFill>
                  <a:srgbClr val="0000CC"/>
                </a:solidFill>
              </a:rPr>
              <a:t>User?</a:t>
            </a:r>
          </a:p>
        </p:txBody>
      </p:sp>
      <p:sp>
        <p:nvSpPr>
          <p:cNvPr id="35" name="Rectangle 34">
            <a:extLst>
              <a:ext uri="{FF2B5EF4-FFF2-40B4-BE49-F238E27FC236}">
                <a16:creationId xmlns:a16="http://schemas.microsoft.com/office/drawing/2014/main" id="{AFA4467A-F091-6484-0E72-D7C4F41ED97C}"/>
              </a:ext>
            </a:extLst>
          </p:cNvPr>
          <p:cNvSpPr/>
          <p:nvPr/>
        </p:nvSpPr>
        <p:spPr>
          <a:xfrm>
            <a:off x="10943054" y="203155"/>
            <a:ext cx="1178272" cy="83076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36" descr="Shape&#10;&#10;Description automatically generated with medium confidence">
            <a:extLst>
              <a:ext uri="{FF2B5EF4-FFF2-40B4-BE49-F238E27FC236}">
                <a16:creationId xmlns:a16="http://schemas.microsoft.com/office/drawing/2014/main" id="{05F34861-C299-2F8B-2F76-4BCC72D6A4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969" y="484157"/>
            <a:ext cx="1446468" cy="380828"/>
          </a:xfrm>
          <a:prstGeom prst="rect">
            <a:avLst/>
          </a:prstGeom>
        </p:spPr>
      </p:pic>
    </p:spTree>
    <p:extLst>
      <p:ext uri="{BB962C8B-B14F-4D97-AF65-F5344CB8AC3E}">
        <p14:creationId xmlns:p14="http://schemas.microsoft.com/office/powerpoint/2010/main" val="239882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125" accel="50000" decel="50000" autoRev="1" fill="hold">
                                          <p:stCondLst>
                                            <p:cond delay="0"/>
                                          </p:stCondLst>
                                        </p:cTn>
                                        <p:tgtEl>
                                          <p:spTgt spid="2"/>
                                        </p:tgtEl>
                                        <p:attrNameLst>
                                          <p:attrName>ppt_x</p:attrName>
                                          <p:attrName>ppt_y</p:attrName>
                                        </p:attrNameLst>
                                      </p:cBhvr>
                                    </p:animMotion>
                                    <p:animRot by="1500000">
                                      <p:cBhvr>
                                        <p:cTn id="7" dur="63" fill="hold">
                                          <p:stCondLst>
                                            <p:cond delay="0"/>
                                          </p:stCondLst>
                                        </p:cTn>
                                        <p:tgtEl>
                                          <p:spTgt spid="2"/>
                                        </p:tgtEl>
                                        <p:attrNameLst>
                                          <p:attrName>r</p:attrName>
                                        </p:attrNameLst>
                                      </p:cBhvr>
                                    </p:animRot>
                                    <p:animRot by="-1500000">
                                      <p:cBhvr>
                                        <p:cTn id="8" dur="63" fill="hold">
                                          <p:stCondLst>
                                            <p:cond delay="63"/>
                                          </p:stCondLst>
                                        </p:cTn>
                                        <p:tgtEl>
                                          <p:spTgt spid="2"/>
                                        </p:tgtEl>
                                        <p:attrNameLst>
                                          <p:attrName>r</p:attrName>
                                        </p:attrNameLst>
                                      </p:cBhvr>
                                    </p:animRot>
                                    <p:animRot by="-1500000">
                                      <p:cBhvr>
                                        <p:cTn id="9" dur="63" fill="hold">
                                          <p:stCondLst>
                                            <p:cond delay="125"/>
                                          </p:stCondLst>
                                        </p:cTn>
                                        <p:tgtEl>
                                          <p:spTgt spid="2"/>
                                        </p:tgtEl>
                                        <p:attrNameLst>
                                          <p:attrName>r</p:attrName>
                                        </p:attrNameLst>
                                      </p:cBhvr>
                                    </p:animRot>
                                    <p:animRot by="1500000">
                                      <p:cBhvr>
                                        <p:cTn id="10" dur="63" fill="hold">
                                          <p:stCondLst>
                                            <p:cond delay="188"/>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par>
                                <p:cTn id="62" presetID="22" presetClass="entr" presetSubtype="4" fill="hold"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down)">
                                      <p:cBhvr>
                                        <p:cTn id="64" dur="500"/>
                                        <p:tgtEl>
                                          <p:spTgt spid="48"/>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wipe(left)">
                                      <p:cBhvr>
                                        <p:cTn id="75" dur="500"/>
                                        <p:tgtEl>
                                          <p:spTgt spid="63"/>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9"/>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15"/>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12"/>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21"/>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27"/>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24"/>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grpId="0" nodeType="click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0-#ppt_w/2"/>
                                          </p:val>
                                        </p:tav>
                                        <p:tav tm="100000">
                                          <p:val>
                                            <p:strVal val="#ppt_x"/>
                                          </p:val>
                                        </p:tav>
                                      </p:tavLst>
                                    </p:anim>
                                    <p:anim calcmode="lin" valueType="num">
                                      <p:cBhvr additive="base">
                                        <p:cTn id="99"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57"/>
                                        </p:tgtEl>
                                        <p:attrNameLst>
                                          <p:attrName>style.visibility</p:attrName>
                                        </p:attrNameLst>
                                      </p:cBhvr>
                                      <p:to>
                                        <p:strVal val="visible"/>
                                      </p:to>
                                    </p:set>
                                    <p:anim calcmode="lin" valueType="num">
                                      <p:cBhvr additive="base">
                                        <p:cTn id="104" dur="500" fill="hold"/>
                                        <p:tgtEl>
                                          <p:spTgt spid="57"/>
                                        </p:tgtEl>
                                        <p:attrNameLst>
                                          <p:attrName>ppt_x</p:attrName>
                                        </p:attrNameLst>
                                      </p:cBhvr>
                                      <p:tavLst>
                                        <p:tav tm="0">
                                          <p:val>
                                            <p:strVal val="0-#ppt_w/2"/>
                                          </p:val>
                                        </p:tav>
                                        <p:tav tm="100000">
                                          <p:val>
                                            <p:strVal val="#ppt_x"/>
                                          </p:val>
                                        </p:tav>
                                      </p:tavLst>
                                    </p:anim>
                                    <p:anim calcmode="lin" valueType="num">
                                      <p:cBhvr additive="base">
                                        <p:cTn id="105"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8" fill="hold" grpId="0" nodeType="clickEffect">
                                  <p:stCondLst>
                                    <p:cond delay="0"/>
                                  </p:stCondLst>
                                  <p:childTnLst>
                                    <p:set>
                                      <p:cBhvr>
                                        <p:cTn id="109" dur="1" fill="hold">
                                          <p:stCondLst>
                                            <p:cond delay="0"/>
                                          </p:stCondLst>
                                        </p:cTn>
                                        <p:tgtEl>
                                          <p:spTgt spid="60"/>
                                        </p:tgtEl>
                                        <p:attrNameLst>
                                          <p:attrName>style.visibility</p:attrName>
                                        </p:attrNameLst>
                                      </p:cBhvr>
                                      <p:to>
                                        <p:strVal val="visible"/>
                                      </p:to>
                                    </p:set>
                                    <p:anim calcmode="lin" valueType="num">
                                      <p:cBhvr additive="base">
                                        <p:cTn id="110" dur="500" fill="hold"/>
                                        <p:tgtEl>
                                          <p:spTgt spid="60"/>
                                        </p:tgtEl>
                                        <p:attrNameLst>
                                          <p:attrName>ppt_x</p:attrName>
                                        </p:attrNameLst>
                                      </p:cBhvr>
                                      <p:tavLst>
                                        <p:tav tm="0">
                                          <p:val>
                                            <p:strVal val="0-#ppt_w/2"/>
                                          </p:val>
                                        </p:tav>
                                        <p:tav tm="100000">
                                          <p:val>
                                            <p:strVal val="#ppt_x"/>
                                          </p:val>
                                        </p:tav>
                                      </p:tavLst>
                                    </p:anim>
                                    <p:anim calcmode="lin" valueType="num">
                                      <p:cBhvr additive="base">
                                        <p:cTn id="111"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65"/>
                                        </p:tgtEl>
                                        <p:attrNameLst>
                                          <p:attrName>style.visibility</p:attrName>
                                        </p:attrNameLst>
                                      </p:cBhvr>
                                      <p:to>
                                        <p:strVal val="visible"/>
                                      </p:to>
                                    </p:set>
                                    <p:anim calcmode="lin" valueType="num">
                                      <p:cBhvr additive="base">
                                        <p:cTn id="116" dur="500" fill="hold"/>
                                        <p:tgtEl>
                                          <p:spTgt spid="65"/>
                                        </p:tgtEl>
                                        <p:attrNameLst>
                                          <p:attrName>ppt_x</p:attrName>
                                        </p:attrNameLst>
                                      </p:cBhvr>
                                      <p:tavLst>
                                        <p:tav tm="0">
                                          <p:val>
                                            <p:strVal val="0-#ppt_w/2"/>
                                          </p:val>
                                        </p:tav>
                                        <p:tav tm="100000">
                                          <p:val>
                                            <p:strVal val="#ppt_x"/>
                                          </p:val>
                                        </p:tav>
                                      </p:tavLst>
                                    </p:anim>
                                    <p:anim calcmode="lin" valueType="num">
                                      <p:cBhvr additive="base">
                                        <p:cTn id="117"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2" fill="hold" grpId="0" nodeType="clickEffect">
                                  <p:stCondLst>
                                    <p:cond delay="0"/>
                                  </p:stCondLst>
                                  <p:childTnLst>
                                    <p:set>
                                      <p:cBhvr>
                                        <p:cTn id="121" dur="1" fill="hold">
                                          <p:stCondLst>
                                            <p:cond delay="0"/>
                                          </p:stCondLst>
                                        </p:cTn>
                                        <p:tgtEl>
                                          <p:spTgt spid="71"/>
                                        </p:tgtEl>
                                        <p:attrNameLst>
                                          <p:attrName>style.visibility</p:attrName>
                                        </p:attrNameLst>
                                      </p:cBhvr>
                                      <p:to>
                                        <p:strVal val="visible"/>
                                      </p:to>
                                    </p:set>
                                    <p:anim calcmode="lin" valueType="num">
                                      <p:cBhvr additive="base">
                                        <p:cTn id="122" dur="500" fill="hold"/>
                                        <p:tgtEl>
                                          <p:spTgt spid="71"/>
                                        </p:tgtEl>
                                        <p:attrNameLst>
                                          <p:attrName>ppt_x</p:attrName>
                                        </p:attrNameLst>
                                      </p:cBhvr>
                                      <p:tavLst>
                                        <p:tav tm="0">
                                          <p:val>
                                            <p:strVal val="1+#ppt_w/2"/>
                                          </p:val>
                                        </p:tav>
                                        <p:tav tm="100000">
                                          <p:val>
                                            <p:strVal val="#ppt_x"/>
                                          </p:val>
                                        </p:tav>
                                      </p:tavLst>
                                    </p:anim>
                                    <p:anim calcmode="lin" valueType="num">
                                      <p:cBhvr additive="base">
                                        <p:cTn id="123"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2" fill="hold" grpId="0" nodeType="clickEffect">
                                  <p:stCondLst>
                                    <p:cond delay="0"/>
                                  </p:stCondLst>
                                  <p:childTnLst>
                                    <p:set>
                                      <p:cBhvr>
                                        <p:cTn id="127" dur="1" fill="hold">
                                          <p:stCondLst>
                                            <p:cond delay="0"/>
                                          </p:stCondLst>
                                        </p:cTn>
                                        <p:tgtEl>
                                          <p:spTgt spid="70"/>
                                        </p:tgtEl>
                                        <p:attrNameLst>
                                          <p:attrName>style.visibility</p:attrName>
                                        </p:attrNameLst>
                                      </p:cBhvr>
                                      <p:to>
                                        <p:strVal val="visible"/>
                                      </p:to>
                                    </p:set>
                                    <p:anim calcmode="lin" valueType="num">
                                      <p:cBhvr additive="base">
                                        <p:cTn id="128" dur="500" fill="hold"/>
                                        <p:tgtEl>
                                          <p:spTgt spid="70"/>
                                        </p:tgtEl>
                                        <p:attrNameLst>
                                          <p:attrName>ppt_x</p:attrName>
                                        </p:attrNameLst>
                                      </p:cBhvr>
                                      <p:tavLst>
                                        <p:tav tm="0">
                                          <p:val>
                                            <p:strVal val="1+#ppt_w/2"/>
                                          </p:val>
                                        </p:tav>
                                        <p:tav tm="100000">
                                          <p:val>
                                            <p:strVal val="#ppt_x"/>
                                          </p:val>
                                        </p:tav>
                                      </p:tavLst>
                                    </p:anim>
                                    <p:anim calcmode="lin" valueType="num">
                                      <p:cBhvr additive="base">
                                        <p:cTn id="129"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2" fill="hold" grpId="0" nodeType="clickEffect">
                                  <p:stCondLst>
                                    <p:cond delay="0"/>
                                  </p:stCondLst>
                                  <p:childTnLst>
                                    <p:set>
                                      <p:cBhvr>
                                        <p:cTn id="133" dur="1" fill="hold">
                                          <p:stCondLst>
                                            <p:cond delay="0"/>
                                          </p:stCondLst>
                                        </p:cTn>
                                        <p:tgtEl>
                                          <p:spTgt spid="72"/>
                                        </p:tgtEl>
                                        <p:attrNameLst>
                                          <p:attrName>style.visibility</p:attrName>
                                        </p:attrNameLst>
                                      </p:cBhvr>
                                      <p:to>
                                        <p:strVal val="visible"/>
                                      </p:to>
                                    </p:set>
                                    <p:anim calcmode="lin" valueType="num">
                                      <p:cBhvr additive="base">
                                        <p:cTn id="134" dur="500" fill="hold"/>
                                        <p:tgtEl>
                                          <p:spTgt spid="72"/>
                                        </p:tgtEl>
                                        <p:attrNameLst>
                                          <p:attrName>ppt_x</p:attrName>
                                        </p:attrNameLst>
                                      </p:cBhvr>
                                      <p:tavLst>
                                        <p:tav tm="0">
                                          <p:val>
                                            <p:strVal val="1+#ppt_w/2"/>
                                          </p:val>
                                        </p:tav>
                                        <p:tav tm="100000">
                                          <p:val>
                                            <p:strVal val="#ppt_x"/>
                                          </p:val>
                                        </p:tav>
                                      </p:tavLst>
                                    </p:anim>
                                    <p:anim calcmode="lin" valueType="num">
                                      <p:cBhvr additive="base">
                                        <p:cTn id="135"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2" fill="hold" grpId="0" nodeType="clickEffect">
                                  <p:stCondLst>
                                    <p:cond delay="0"/>
                                  </p:stCondLst>
                                  <p:childTnLst>
                                    <p:set>
                                      <p:cBhvr>
                                        <p:cTn id="139" dur="1" fill="hold">
                                          <p:stCondLst>
                                            <p:cond delay="0"/>
                                          </p:stCondLst>
                                        </p:cTn>
                                        <p:tgtEl>
                                          <p:spTgt spid="73"/>
                                        </p:tgtEl>
                                        <p:attrNameLst>
                                          <p:attrName>style.visibility</p:attrName>
                                        </p:attrNameLst>
                                      </p:cBhvr>
                                      <p:to>
                                        <p:strVal val="visible"/>
                                      </p:to>
                                    </p:set>
                                    <p:anim calcmode="lin" valueType="num">
                                      <p:cBhvr additive="base">
                                        <p:cTn id="140" dur="500" fill="hold"/>
                                        <p:tgtEl>
                                          <p:spTgt spid="73"/>
                                        </p:tgtEl>
                                        <p:attrNameLst>
                                          <p:attrName>ppt_x</p:attrName>
                                        </p:attrNameLst>
                                      </p:cBhvr>
                                      <p:tavLst>
                                        <p:tav tm="0">
                                          <p:val>
                                            <p:strVal val="1+#ppt_w/2"/>
                                          </p:val>
                                        </p:tav>
                                        <p:tav tm="100000">
                                          <p:val>
                                            <p:strVal val="#ppt_x"/>
                                          </p:val>
                                        </p:tav>
                                      </p:tavLst>
                                    </p:anim>
                                    <p:anim calcmode="lin" valueType="num">
                                      <p:cBhvr additive="base">
                                        <p:cTn id="141"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1" grpId="0" animBg="1"/>
      <p:bldP spid="44" grpId="0" animBg="1"/>
      <p:bldP spid="32" grpId="0" animBg="1"/>
      <p:bldP spid="34" grpId="0" animBg="1"/>
      <p:bldP spid="33" grpId="0" animBg="1"/>
      <p:bldP spid="2" grpId="0"/>
      <p:bldP spid="3" grpId="0"/>
      <p:bldP spid="36" grpId="0"/>
      <p:bldP spid="57" grpId="0"/>
      <p:bldP spid="60" grpId="0"/>
      <p:bldP spid="65" grpId="0"/>
      <p:bldP spid="70" grpId="0"/>
      <p:bldP spid="71" grpId="0"/>
      <p:bldP spid="72" grpId="0"/>
      <p:bldP spid="7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EE6C9589-3CDD-A8FB-048B-1641184CD24C}"/>
              </a:ext>
            </a:extLst>
          </p:cNvPr>
          <p:cNvSpPr/>
          <p:nvPr/>
        </p:nvSpPr>
        <p:spPr>
          <a:xfrm>
            <a:off x="10943054" y="203155"/>
            <a:ext cx="1178272" cy="83076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12">
            <a:extLst>
              <a:ext uri="{FF2B5EF4-FFF2-40B4-BE49-F238E27FC236}">
                <a16:creationId xmlns:a16="http://schemas.microsoft.com/office/drawing/2014/main" id="{C9FA86F5-DBFD-41C2-9332-A9BF8706616A}"/>
              </a:ext>
            </a:extLst>
          </p:cNvPr>
          <p:cNvGrpSpPr/>
          <p:nvPr/>
        </p:nvGrpSpPr>
        <p:grpSpPr>
          <a:xfrm>
            <a:off x="7038926" y="4412652"/>
            <a:ext cx="945640" cy="335653"/>
            <a:chOff x="7038925" y="4412652"/>
            <a:chExt cx="945640" cy="335653"/>
          </a:xfrm>
        </p:grpSpPr>
        <p:cxnSp>
          <p:nvCxnSpPr>
            <p:cNvPr id="43" name="Straight Arrow Connector 42">
              <a:extLst>
                <a:ext uri="{FF2B5EF4-FFF2-40B4-BE49-F238E27FC236}">
                  <a16:creationId xmlns:a16="http://schemas.microsoft.com/office/drawing/2014/main" id="{60531254-9287-4371-879B-C76146CF5436}"/>
                </a:ext>
              </a:extLst>
            </p:cNvPr>
            <p:cNvCxnSpPr>
              <a:cxnSpLocks/>
            </p:cNvCxnSpPr>
            <p:nvPr/>
          </p:nvCxnSpPr>
          <p:spPr>
            <a:xfrm>
              <a:off x="7038925" y="4748305"/>
              <a:ext cx="9456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2" name="TextBox 61">
              <a:extLst>
                <a:ext uri="{FF2B5EF4-FFF2-40B4-BE49-F238E27FC236}">
                  <a16:creationId xmlns:a16="http://schemas.microsoft.com/office/drawing/2014/main" id="{4F29BB4C-2F75-4D86-86EA-0823C50F2B52}"/>
                </a:ext>
              </a:extLst>
            </p:cNvPr>
            <p:cNvSpPr txBox="1"/>
            <p:nvPr/>
          </p:nvSpPr>
          <p:spPr>
            <a:xfrm>
              <a:off x="7129932" y="4412652"/>
              <a:ext cx="649409" cy="276999"/>
            </a:xfrm>
            <a:prstGeom prst="rect">
              <a:avLst/>
            </a:prstGeom>
            <a:noFill/>
          </p:spPr>
          <p:txBody>
            <a:bodyPr wrap="none" rtlCol="0">
              <a:spAutoFit/>
            </a:bodyPr>
            <a:lstStyle/>
            <a:p>
              <a:pPr defTabSz="914428">
                <a:defRPr/>
              </a:pPr>
              <a:r>
                <a:rPr lang="en-US" sz="1200" dirty="0">
                  <a:solidFill>
                    <a:prstClr val="black"/>
                  </a:solidFill>
                  <a:latin typeface="Calibri" panose="020F0502020204030204"/>
                </a:rPr>
                <a:t>Trusted</a:t>
              </a:r>
            </a:p>
          </p:txBody>
        </p:sp>
      </p:grpSp>
      <p:sp>
        <p:nvSpPr>
          <p:cNvPr id="32" name="Rectangle: Rounded Corners 31">
            <a:extLst>
              <a:ext uri="{FF2B5EF4-FFF2-40B4-BE49-F238E27FC236}">
                <a16:creationId xmlns:a16="http://schemas.microsoft.com/office/drawing/2014/main" id="{0D8D407D-FED4-46F6-ADEB-D8C165601453}"/>
              </a:ext>
            </a:extLst>
          </p:cNvPr>
          <p:cNvSpPr/>
          <p:nvPr/>
        </p:nvSpPr>
        <p:spPr>
          <a:xfrm>
            <a:off x="5582025" y="3789083"/>
            <a:ext cx="1458258" cy="1834777"/>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 </a:t>
            </a:r>
          </a:p>
          <a:p>
            <a:pPr algn="ctr" defTabSz="914428">
              <a:defRPr/>
            </a:pPr>
            <a:r>
              <a:rPr lang="en-US" sz="1400" dirty="0">
                <a:solidFill>
                  <a:prstClr val="black"/>
                </a:solidFill>
                <a:latin typeface="Calibri" panose="020F0502020204030204"/>
              </a:rPr>
              <a:t>Enforcement </a:t>
            </a:r>
          </a:p>
          <a:p>
            <a:pPr algn="ctr" defTabSz="914428">
              <a:defRPr/>
            </a:pPr>
            <a:r>
              <a:rPr lang="en-US" sz="1400" dirty="0">
                <a:solidFill>
                  <a:prstClr val="black"/>
                </a:solidFill>
                <a:latin typeface="Calibri" panose="020F0502020204030204"/>
              </a:rPr>
              <a:t>Point</a:t>
            </a:r>
          </a:p>
        </p:txBody>
      </p:sp>
      <p:grpSp>
        <p:nvGrpSpPr>
          <p:cNvPr id="61" name="Group 11">
            <a:extLst>
              <a:ext uri="{FF2B5EF4-FFF2-40B4-BE49-F238E27FC236}">
                <a16:creationId xmlns:a16="http://schemas.microsoft.com/office/drawing/2014/main" id="{598F89E3-A17B-4AE6-92D1-B022E0867EF3}"/>
              </a:ext>
            </a:extLst>
          </p:cNvPr>
          <p:cNvGrpSpPr/>
          <p:nvPr/>
        </p:nvGrpSpPr>
        <p:grpSpPr>
          <a:xfrm>
            <a:off x="4705669" y="4412806"/>
            <a:ext cx="813043" cy="335499"/>
            <a:chOff x="4705668" y="4412806"/>
            <a:chExt cx="813043" cy="335499"/>
          </a:xfrm>
        </p:grpSpPr>
        <p:cxnSp>
          <p:nvCxnSpPr>
            <p:cNvPr id="41" name="Straight Arrow Connector 40">
              <a:extLst>
                <a:ext uri="{FF2B5EF4-FFF2-40B4-BE49-F238E27FC236}">
                  <a16:creationId xmlns:a16="http://schemas.microsoft.com/office/drawing/2014/main" id="{630C5B9C-C57A-4EF1-878E-177DBB193214}"/>
                </a:ext>
              </a:extLst>
            </p:cNvPr>
            <p:cNvCxnSpPr>
              <a:cxnSpLocks/>
            </p:cNvCxnSpPr>
            <p:nvPr/>
          </p:nvCxnSpPr>
          <p:spPr>
            <a:xfrm>
              <a:off x="4732005" y="4748305"/>
              <a:ext cx="76037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9" name="TextBox 58">
              <a:extLst>
                <a:ext uri="{FF2B5EF4-FFF2-40B4-BE49-F238E27FC236}">
                  <a16:creationId xmlns:a16="http://schemas.microsoft.com/office/drawing/2014/main" id="{7FF54C0A-8C40-4BAE-A252-CAD568A4B291}"/>
                </a:ext>
              </a:extLst>
            </p:cNvPr>
            <p:cNvSpPr txBox="1"/>
            <p:nvPr/>
          </p:nvSpPr>
          <p:spPr>
            <a:xfrm>
              <a:off x="4705668" y="4412806"/>
              <a:ext cx="813043" cy="276999"/>
            </a:xfrm>
            <a:prstGeom prst="rect">
              <a:avLst/>
            </a:prstGeom>
            <a:noFill/>
          </p:spPr>
          <p:txBody>
            <a:bodyPr wrap="none" rtlCol="0">
              <a:spAutoFit/>
            </a:bodyPr>
            <a:lstStyle/>
            <a:p>
              <a:pPr defTabSz="914428">
                <a:defRPr/>
              </a:pPr>
              <a:r>
                <a:rPr lang="en-US" sz="1200" dirty="0">
                  <a:solidFill>
                    <a:prstClr val="black"/>
                  </a:solidFill>
                  <a:latin typeface="Calibri" panose="020F0502020204030204"/>
                </a:rPr>
                <a:t>Untrusted</a:t>
              </a:r>
            </a:p>
          </p:txBody>
        </p:sp>
      </p:grpSp>
      <p:grpSp>
        <p:nvGrpSpPr>
          <p:cNvPr id="64" name="Group 10">
            <a:extLst>
              <a:ext uri="{FF2B5EF4-FFF2-40B4-BE49-F238E27FC236}">
                <a16:creationId xmlns:a16="http://schemas.microsoft.com/office/drawing/2014/main" id="{A49E346C-74D7-4F75-BEF9-631F60F068A6}"/>
              </a:ext>
            </a:extLst>
          </p:cNvPr>
          <p:cNvGrpSpPr/>
          <p:nvPr/>
        </p:nvGrpSpPr>
        <p:grpSpPr>
          <a:xfrm>
            <a:off x="3855733" y="4171577"/>
            <a:ext cx="847749" cy="1123577"/>
            <a:chOff x="3855733" y="4171576"/>
            <a:chExt cx="847749" cy="1123577"/>
          </a:xfrm>
        </p:grpSpPr>
        <p:sp>
          <p:nvSpPr>
            <p:cNvPr id="38" name="Rectangle: Rounded Corners 37">
              <a:extLst>
                <a:ext uri="{FF2B5EF4-FFF2-40B4-BE49-F238E27FC236}">
                  <a16:creationId xmlns:a16="http://schemas.microsoft.com/office/drawing/2014/main" id="{8F625E58-1102-4834-B288-F3E7C31231BD}"/>
                </a:ext>
              </a:extLst>
            </p:cNvPr>
            <p:cNvSpPr/>
            <p:nvPr/>
          </p:nvSpPr>
          <p:spPr>
            <a:xfrm>
              <a:off x="3855733" y="4171576"/>
              <a:ext cx="847749" cy="794871"/>
            </a:xfrm>
            <a:prstGeom prst="round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892C0322-2D08-4A9B-85E4-9C5DD6862687}"/>
                </a:ext>
              </a:extLst>
            </p:cNvPr>
            <p:cNvSpPr/>
            <p:nvPr/>
          </p:nvSpPr>
          <p:spPr>
            <a:xfrm>
              <a:off x="3855733" y="5051026"/>
              <a:ext cx="847749" cy="244127"/>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58" name="TextBox 57">
              <a:extLst>
                <a:ext uri="{FF2B5EF4-FFF2-40B4-BE49-F238E27FC236}">
                  <a16:creationId xmlns:a16="http://schemas.microsoft.com/office/drawing/2014/main" id="{9009C981-70B4-48BC-AB36-1220A538BEBA}"/>
                </a:ext>
              </a:extLst>
            </p:cNvPr>
            <p:cNvSpPr txBox="1"/>
            <p:nvPr/>
          </p:nvSpPr>
          <p:spPr>
            <a:xfrm>
              <a:off x="3921260" y="4397418"/>
              <a:ext cx="704295" cy="307777"/>
            </a:xfrm>
            <a:prstGeom prst="rect">
              <a:avLst/>
            </a:prstGeom>
            <a:noFill/>
          </p:spPr>
          <p:txBody>
            <a:bodyPr wrap="none" rtlCol="0">
              <a:spAutoFit/>
            </a:bodyPr>
            <a:lstStyle/>
            <a:p>
              <a:pPr defTabSz="914428">
                <a:defRPr/>
              </a:pPr>
              <a:r>
                <a:rPr lang="en-US" sz="1400" dirty="0">
                  <a:solidFill>
                    <a:prstClr val="black"/>
                  </a:solidFill>
                  <a:latin typeface="Calibri" panose="020F0502020204030204"/>
                </a:rPr>
                <a:t>System</a:t>
              </a:r>
            </a:p>
          </p:txBody>
        </p:sp>
      </p:grpSp>
      <p:cxnSp>
        <p:nvCxnSpPr>
          <p:cNvPr id="37" name="Straight Arrow Connector 36">
            <a:extLst>
              <a:ext uri="{FF2B5EF4-FFF2-40B4-BE49-F238E27FC236}">
                <a16:creationId xmlns:a16="http://schemas.microsoft.com/office/drawing/2014/main" id="{BC654F7E-71C9-4A13-B7A1-1D1BCA0E7605}"/>
              </a:ext>
            </a:extLst>
          </p:cNvPr>
          <p:cNvCxnSpPr>
            <a:cxnSpLocks/>
          </p:cNvCxnSpPr>
          <p:nvPr/>
        </p:nvCxnSpPr>
        <p:spPr>
          <a:xfrm>
            <a:off x="3388659" y="4748305"/>
            <a:ext cx="38847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5" name="Rectangle: Rounded Corners 34">
            <a:extLst>
              <a:ext uri="{FF2B5EF4-FFF2-40B4-BE49-F238E27FC236}">
                <a16:creationId xmlns:a16="http://schemas.microsoft.com/office/drawing/2014/main" id="{717A2245-69A1-4E91-9264-C6ACE3C470BE}"/>
              </a:ext>
            </a:extLst>
          </p:cNvPr>
          <p:cNvSpPr/>
          <p:nvPr/>
        </p:nvSpPr>
        <p:spPr>
          <a:xfrm>
            <a:off x="2593789" y="4476377"/>
            <a:ext cx="794871" cy="543859"/>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Subject</a:t>
            </a:r>
          </a:p>
        </p:txBody>
      </p:sp>
      <p:cxnSp>
        <p:nvCxnSpPr>
          <p:cNvPr id="52" name="Straight Connector 51">
            <a:extLst>
              <a:ext uri="{FF2B5EF4-FFF2-40B4-BE49-F238E27FC236}">
                <a16:creationId xmlns:a16="http://schemas.microsoft.com/office/drawing/2014/main" id="{490E0618-FE1E-49E1-829A-C74E35E0A661}"/>
              </a:ext>
            </a:extLst>
          </p:cNvPr>
          <p:cNvCxnSpPr>
            <a:cxnSpLocks/>
          </p:cNvCxnSpPr>
          <p:nvPr/>
        </p:nvCxnSpPr>
        <p:spPr>
          <a:xfrm>
            <a:off x="7038926" y="3917576"/>
            <a:ext cx="2737222"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3EC70979-D640-4D09-B383-6CA210E92B0C}"/>
              </a:ext>
            </a:extLst>
          </p:cNvPr>
          <p:cNvCxnSpPr>
            <a:cxnSpLocks/>
          </p:cNvCxnSpPr>
          <p:nvPr/>
        </p:nvCxnSpPr>
        <p:spPr>
          <a:xfrm>
            <a:off x="2444376" y="3917576"/>
            <a:ext cx="3137648"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FB2BD74-68D0-4F73-B52C-5293A4C2D438}"/>
              </a:ext>
            </a:extLst>
          </p:cNvPr>
          <p:cNvCxnSpPr/>
          <p:nvPr/>
        </p:nvCxnSpPr>
        <p:spPr>
          <a:xfrm>
            <a:off x="6687671" y="3331026"/>
            <a:ext cx="0" cy="458056"/>
          </a:xfrm>
          <a:prstGeom prst="line">
            <a:avLst/>
          </a:prstGeom>
          <a:ln>
            <a:prstDash val="lgDash"/>
          </a:ln>
        </p:spPr>
        <p:style>
          <a:lnRef idx="1">
            <a:schemeClr val="dk1"/>
          </a:lnRef>
          <a:fillRef idx="0">
            <a:schemeClr val="dk1"/>
          </a:fillRef>
          <a:effectRef idx="0">
            <a:schemeClr val="dk1"/>
          </a:effectRef>
          <a:fontRef idx="minor">
            <a:schemeClr val="tx1"/>
          </a:fontRef>
        </p:style>
      </p:cxnSp>
      <p:cxnSp>
        <p:nvCxnSpPr>
          <p:cNvPr id="46" name="Straight Arrow Connector 45">
            <a:extLst>
              <a:ext uri="{FF2B5EF4-FFF2-40B4-BE49-F238E27FC236}">
                <a16:creationId xmlns:a16="http://schemas.microsoft.com/office/drawing/2014/main" id="{29F1DEA3-C870-4E97-8706-A4B345FEA2E3}"/>
              </a:ext>
            </a:extLst>
          </p:cNvPr>
          <p:cNvCxnSpPr/>
          <p:nvPr/>
        </p:nvCxnSpPr>
        <p:spPr>
          <a:xfrm>
            <a:off x="6000376" y="3350250"/>
            <a:ext cx="0" cy="436282"/>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31" name="Rectangle: Rounded Corners 30">
            <a:extLst>
              <a:ext uri="{FF2B5EF4-FFF2-40B4-BE49-F238E27FC236}">
                <a16:creationId xmlns:a16="http://schemas.microsoft.com/office/drawing/2014/main" id="{59762B73-45FA-41EB-BFA6-8A7360D79C79}"/>
              </a:ext>
            </a:extLst>
          </p:cNvPr>
          <p:cNvSpPr/>
          <p:nvPr/>
        </p:nvSpPr>
        <p:spPr>
          <a:xfrm>
            <a:off x="5157694" y="1059968"/>
            <a:ext cx="2737223" cy="2271058"/>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28">
              <a:defRPr/>
            </a:pPr>
            <a:r>
              <a:rPr lang="en-US" dirty="0">
                <a:solidFill>
                  <a:prstClr val="white"/>
                </a:solidFill>
                <a:latin typeface="Calibri" panose="020F0502020204030204"/>
              </a:rPr>
              <a:t>          </a:t>
            </a:r>
            <a:r>
              <a:rPr lang="en-US" sz="1400" dirty="0">
                <a:solidFill>
                  <a:prstClr val="black"/>
                </a:solidFill>
                <a:latin typeface="Calibri" panose="020F0502020204030204"/>
              </a:rPr>
              <a:t>Policy</a:t>
            </a:r>
          </a:p>
          <a:p>
            <a:pPr algn="r" defTabSz="914428">
              <a:defRPr/>
            </a:pPr>
            <a:r>
              <a:rPr lang="en-US" sz="1400" dirty="0">
                <a:solidFill>
                  <a:prstClr val="black"/>
                </a:solidFill>
                <a:latin typeface="Calibri" panose="020F0502020204030204"/>
              </a:rPr>
              <a:t>Decision</a:t>
            </a:r>
          </a:p>
          <a:p>
            <a:pPr algn="r" defTabSz="914428">
              <a:defRPr/>
            </a:pPr>
            <a:r>
              <a:rPr lang="en-US" sz="1400" dirty="0">
                <a:solidFill>
                  <a:prstClr val="black"/>
                </a:solidFill>
                <a:latin typeface="Calibri" panose="020F0502020204030204"/>
              </a:rPr>
              <a:t>Point</a:t>
            </a:r>
          </a:p>
        </p:txBody>
      </p:sp>
      <p:sp>
        <p:nvSpPr>
          <p:cNvPr id="34" name="Rectangle: Rounded Corners 33">
            <a:extLst>
              <a:ext uri="{FF2B5EF4-FFF2-40B4-BE49-F238E27FC236}">
                <a16:creationId xmlns:a16="http://schemas.microsoft.com/office/drawing/2014/main" id="{350CC175-81F1-4B61-AC19-E83FC27B621E}"/>
              </a:ext>
            </a:extLst>
          </p:cNvPr>
          <p:cNvSpPr/>
          <p:nvPr/>
        </p:nvSpPr>
        <p:spPr>
          <a:xfrm>
            <a:off x="5582024" y="2157505"/>
            <a:ext cx="1456901" cy="967383"/>
          </a:xfrm>
          <a:prstGeom prst="round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 Administrator</a:t>
            </a:r>
          </a:p>
        </p:txBody>
      </p:sp>
      <p:sp>
        <p:nvSpPr>
          <p:cNvPr id="33" name="Rectangle: Rounded Corners 32">
            <a:extLst>
              <a:ext uri="{FF2B5EF4-FFF2-40B4-BE49-F238E27FC236}">
                <a16:creationId xmlns:a16="http://schemas.microsoft.com/office/drawing/2014/main" id="{EE91541D-9E92-4D9D-850D-979188C02B84}"/>
              </a:ext>
            </a:extLst>
          </p:cNvPr>
          <p:cNvSpPr/>
          <p:nvPr/>
        </p:nvSpPr>
        <p:spPr>
          <a:xfrm>
            <a:off x="5582025" y="1172194"/>
            <a:ext cx="1456901" cy="967383"/>
          </a:xfrm>
          <a:prstGeom prst="round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Policy</a:t>
            </a:r>
          </a:p>
          <a:p>
            <a:pPr algn="ctr" defTabSz="914428">
              <a:defRPr/>
            </a:pPr>
            <a:r>
              <a:rPr lang="en-US" sz="1400" dirty="0">
                <a:solidFill>
                  <a:prstClr val="black"/>
                </a:solidFill>
                <a:latin typeface="Calibri" panose="020F0502020204030204"/>
              </a:rPr>
              <a:t>Engine</a:t>
            </a:r>
          </a:p>
        </p:txBody>
      </p:sp>
      <p:grpSp>
        <p:nvGrpSpPr>
          <p:cNvPr id="56" name="Group 9">
            <a:extLst>
              <a:ext uri="{FF2B5EF4-FFF2-40B4-BE49-F238E27FC236}">
                <a16:creationId xmlns:a16="http://schemas.microsoft.com/office/drawing/2014/main" id="{3FA9E118-42FE-41B4-BE24-5B6D0810E583}"/>
              </a:ext>
            </a:extLst>
          </p:cNvPr>
          <p:cNvGrpSpPr/>
          <p:nvPr/>
        </p:nvGrpSpPr>
        <p:grpSpPr>
          <a:xfrm>
            <a:off x="2444377" y="926354"/>
            <a:ext cx="7331771" cy="5133788"/>
            <a:chOff x="2444376" y="926353"/>
            <a:chExt cx="7331771" cy="5133788"/>
          </a:xfrm>
        </p:grpSpPr>
        <p:sp>
          <p:nvSpPr>
            <p:cNvPr id="30" name="Rectangle: Rounded Corners 29">
              <a:extLst>
                <a:ext uri="{FF2B5EF4-FFF2-40B4-BE49-F238E27FC236}">
                  <a16:creationId xmlns:a16="http://schemas.microsoft.com/office/drawing/2014/main" id="{8C3D04B0-9964-4343-8EDD-F55F64355473}"/>
                </a:ext>
              </a:extLst>
            </p:cNvPr>
            <p:cNvSpPr/>
            <p:nvPr/>
          </p:nvSpPr>
          <p:spPr>
            <a:xfrm>
              <a:off x="2444376" y="926353"/>
              <a:ext cx="7331771" cy="513378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sp>
          <p:nvSpPr>
            <p:cNvPr id="54" name="TextBox 53">
              <a:extLst>
                <a:ext uri="{FF2B5EF4-FFF2-40B4-BE49-F238E27FC236}">
                  <a16:creationId xmlns:a16="http://schemas.microsoft.com/office/drawing/2014/main" id="{77F0E955-8C74-430D-87B7-A8B71807C6DE}"/>
                </a:ext>
              </a:extLst>
            </p:cNvPr>
            <p:cNvSpPr txBox="1"/>
            <p:nvPr/>
          </p:nvSpPr>
          <p:spPr>
            <a:xfrm>
              <a:off x="2916518" y="1547906"/>
              <a:ext cx="1450012" cy="369332"/>
            </a:xfrm>
            <a:prstGeom prst="rect">
              <a:avLst/>
            </a:prstGeom>
            <a:noFill/>
          </p:spPr>
          <p:txBody>
            <a:bodyPr wrap="none" rtlCol="0">
              <a:spAutoFit/>
            </a:bodyPr>
            <a:lstStyle/>
            <a:p>
              <a:pPr defTabSz="914428">
                <a:defRPr/>
              </a:pPr>
              <a:r>
                <a:rPr lang="en-US" dirty="0">
                  <a:solidFill>
                    <a:prstClr val="black"/>
                  </a:solidFill>
                  <a:latin typeface="Calibri" panose="020F0502020204030204"/>
                </a:rPr>
                <a:t>Control Plane</a:t>
              </a:r>
            </a:p>
          </p:txBody>
        </p:sp>
        <p:sp>
          <p:nvSpPr>
            <p:cNvPr id="55" name="TextBox 54">
              <a:extLst>
                <a:ext uri="{FF2B5EF4-FFF2-40B4-BE49-F238E27FC236}">
                  <a16:creationId xmlns:a16="http://schemas.microsoft.com/office/drawing/2014/main" id="{C1593FEF-1F9D-4417-B666-6733FA8611BB}"/>
                </a:ext>
              </a:extLst>
            </p:cNvPr>
            <p:cNvSpPr txBox="1"/>
            <p:nvPr/>
          </p:nvSpPr>
          <p:spPr>
            <a:xfrm>
              <a:off x="7768502" y="5557308"/>
              <a:ext cx="1192827" cy="369332"/>
            </a:xfrm>
            <a:prstGeom prst="rect">
              <a:avLst/>
            </a:prstGeom>
            <a:noFill/>
          </p:spPr>
          <p:txBody>
            <a:bodyPr wrap="none" rtlCol="0">
              <a:spAutoFit/>
            </a:bodyPr>
            <a:lstStyle/>
            <a:p>
              <a:pPr defTabSz="914428">
                <a:defRPr/>
              </a:pPr>
              <a:r>
                <a:rPr lang="en-US" dirty="0">
                  <a:solidFill>
                    <a:prstClr val="black"/>
                  </a:solidFill>
                  <a:latin typeface="Calibri" panose="020F0502020204030204"/>
                </a:rPr>
                <a:t>Data Plane</a:t>
              </a:r>
            </a:p>
          </p:txBody>
        </p:sp>
      </p:grpSp>
      <p:grpSp>
        <p:nvGrpSpPr>
          <p:cNvPr id="24" name="Group 8">
            <a:extLst>
              <a:ext uri="{FF2B5EF4-FFF2-40B4-BE49-F238E27FC236}">
                <a16:creationId xmlns:a16="http://schemas.microsoft.com/office/drawing/2014/main" id="{58297B02-34A0-4D00-A57E-DCCCA478D159}"/>
              </a:ext>
            </a:extLst>
          </p:cNvPr>
          <p:cNvGrpSpPr/>
          <p:nvPr/>
        </p:nvGrpSpPr>
        <p:grpSpPr>
          <a:xfrm rot="10800000">
            <a:off x="9776148" y="4859451"/>
            <a:ext cx="1887785" cy="974035"/>
            <a:chOff x="556591" y="1331843"/>
            <a:chExt cx="1887785" cy="974035"/>
          </a:xfrm>
          <a:solidFill>
            <a:srgbClr val="0000CC"/>
          </a:solidFill>
        </p:grpSpPr>
        <p:sp>
          <p:nvSpPr>
            <p:cNvPr id="25" name="Rectangle 24">
              <a:extLst>
                <a:ext uri="{FF2B5EF4-FFF2-40B4-BE49-F238E27FC236}">
                  <a16:creationId xmlns:a16="http://schemas.microsoft.com/office/drawing/2014/main" id="{35E2B57F-5D2E-4FD0-9F66-2B442A0606BF}"/>
                </a:ext>
              </a:extLst>
            </p:cNvPr>
            <p:cNvSpPr/>
            <p:nvPr/>
          </p:nvSpPr>
          <p:spPr>
            <a:xfrm rot="10800000">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MSSP</a:t>
              </a:r>
            </a:p>
          </p:txBody>
        </p:sp>
        <p:sp>
          <p:nvSpPr>
            <p:cNvPr id="26" name="Arrow: Right 25">
              <a:extLst>
                <a:ext uri="{FF2B5EF4-FFF2-40B4-BE49-F238E27FC236}">
                  <a16:creationId xmlns:a16="http://schemas.microsoft.com/office/drawing/2014/main" id="{A04EC24E-201F-4992-9B1C-0B342A35C9C1}"/>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27" name="Group 7">
            <a:extLst>
              <a:ext uri="{FF2B5EF4-FFF2-40B4-BE49-F238E27FC236}">
                <a16:creationId xmlns:a16="http://schemas.microsoft.com/office/drawing/2014/main" id="{B9DC10E8-46C0-44FE-9587-8FAE0C9C7120}"/>
              </a:ext>
            </a:extLst>
          </p:cNvPr>
          <p:cNvGrpSpPr/>
          <p:nvPr/>
        </p:nvGrpSpPr>
        <p:grpSpPr>
          <a:xfrm rot="10800000">
            <a:off x="9776148" y="3679100"/>
            <a:ext cx="1887785" cy="974035"/>
            <a:chOff x="556591" y="1331843"/>
            <a:chExt cx="1887785" cy="974035"/>
          </a:xfrm>
          <a:solidFill>
            <a:srgbClr val="C00000"/>
          </a:solidFill>
        </p:grpSpPr>
        <p:sp>
          <p:nvSpPr>
            <p:cNvPr id="28" name="Rectangle 27">
              <a:extLst>
                <a:ext uri="{FF2B5EF4-FFF2-40B4-BE49-F238E27FC236}">
                  <a16:creationId xmlns:a16="http://schemas.microsoft.com/office/drawing/2014/main" id="{0903C47E-7548-45C3-A719-A49E592BB1BF}"/>
                </a:ext>
              </a:extLst>
            </p:cNvPr>
            <p:cNvSpPr/>
            <p:nvPr/>
          </p:nvSpPr>
          <p:spPr>
            <a:xfrm rot="10800000">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IAM</a:t>
              </a:r>
            </a:p>
          </p:txBody>
        </p:sp>
        <p:sp>
          <p:nvSpPr>
            <p:cNvPr id="29" name="Arrow: Right 28">
              <a:extLst>
                <a:ext uri="{FF2B5EF4-FFF2-40B4-BE49-F238E27FC236}">
                  <a16:creationId xmlns:a16="http://schemas.microsoft.com/office/drawing/2014/main" id="{F7B0C584-3C7A-4871-A68C-0812B5A7E0B1}"/>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21" name="Group 6">
            <a:extLst>
              <a:ext uri="{FF2B5EF4-FFF2-40B4-BE49-F238E27FC236}">
                <a16:creationId xmlns:a16="http://schemas.microsoft.com/office/drawing/2014/main" id="{4DCEFDBF-B596-43E2-8AD5-CAF5BF64A196}"/>
              </a:ext>
            </a:extLst>
          </p:cNvPr>
          <p:cNvGrpSpPr/>
          <p:nvPr/>
        </p:nvGrpSpPr>
        <p:grpSpPr>
          <a:xfrm rot="10800000">
            <a:off x="9776148" y="2498747"/>
            <a:ext cx="1887785" cy="974035"/>
            <a:chOff x="556591" y="1331843"/>
            <a:chExt cx="1887785" cy="974035"/>
          </a:xfrm>
          <a:solidFill>
            <a:srgbClr val="0000CC"/>
          </a:solidFill>
        </p:grpSpPr>
        <p:sp>
          <p:nvSpPr>
            <p:cNvPr id="22" name="Rectangle 21">
              <a:extLst>
                <a:ext uri="{FF2B5EF4-FFF2-40B4-BE49-F238E27FC236}">
                  <a16:creationId xmlns:a16="http://schemas.microsoft.com/office/drawing/2014/main" id="{239D230F-F88E-4369-B653-771AAEEE89D9}"/>
                </a:ext>
              </a:extLst>
            </p:cNvPr>
            <p:cNvSpPr/>
            <p:nvPr/>
          </p:nvSpPr>
          <p:spPr>
            <a:xfrm rot="10800000">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Outsourced</a:t>
              </a:r>
            </a:p>
          </p:txBody>
        </p:sp>
        <p:sp>
          <p:nvSpPr>
            <p:cNvPr id="23" name="Arrow: Right 22">
              <a:extLst>
                <a:ext uri="{FF2B5EF4-FFF2-40B4-BE49-F238E27FC236}">
                  <a16:creationId xmlns:a16="http://schemas.microsoft.com/office/drawing/2014/main" id="{80F03394-10F4-4967-874F-0B5228A53441}"/>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18" name="Group 5">
            <a:extLst>
              <a:ext uri="{FF2B5EF4-FFF2-40B4-BE49-F238E27FC236}">
                <a16:creationId xmlns:a16="http://schemas.microsoft.com/office/drawing/2014/main" id="{E25F3B28-98B6-4DAC-80D5-92B2E6CD1391}"/>
              </a:ext>
            </a:extLst>
          </p:cNvPr>
          <p:cNvGrpSpPr/>
          <p:nvPr/>
        </p:nvGrpSpPr>
        <p:grpSpPr>
          <a:xfrm rot="10800000">
            <a:off x="9776148" y="1318394"/>
            <a:ext cx="1887785" cy="974035"/>
            <a:chOff x="556591" y="1331843"/>
            <a:chExt cx="1887785" cy="974035"/>
          </a:xfrm>
          <a:solidFill>
            <a:srgbClr val="0000CC"/>
          </a:solidFill>
        </p:grpSpPr>
        <p:sp>
          <p:nvSpPr>
            <p:cNvPr id="19" name="Rectangle 18">
              <a:extLst>
                <a:ext uri="{FF2B5EF4-FFF2-40B4-BE49-F238E27FC236}">
                  <a16:creationId xmlns:a16="http://schemas.microsoft.com/office/drawing/2014/main" id="{61E21E42-3F0D-48BB-94EF-F7ABB13ADCBA}"/>
                </a:ext>
              </a:extLst>
            </p:cNvPr>
            <p:cNvSpPr/>
            <p:nvPr/>
          </p:nvSpPr>
          <p:spPr>
            <a:xfrm rot="10800000">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Data Access Policy </a:t>
              </a:r>
            </a:p>
          </p:txBody>
        </p:sp>
        <p:sp>
          <p:nvSpPr>
            <p:cNvPr id="20" name="Arrow: Right 19">
              <a:extLst>
                <a:ext uri="{FF2B5EF4-FFF2-40B4-BE49-F238E27FC236}">
                  <a16:creationId xmlns:a16="http://schemas.microsoft.com/office/drawing/2014/main" id="{1AF86F32-2049-4B01-A0DB-AAD8793A2A0C}"/>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12" name="Group 4">
            <a:extLst>
              <a:ext uri="{FF2B5EF4-FFF2-40B4-BE49-F238E27FC236}">
                <a16:creationId xmlns:a16="http://schemas.microsoft.com/office/drawing/2014/main" id="{BF3B2ED6-788C-4B07-A391-CF05C4136CEE}"/>
              </a:ext>
            </a:extLst>
          </p:cNvPr>
          <p:cNvGrpSpPr/>
          <p:nvPr/>
        </p:nvGrpSpPr>
        <p:grpSpPr>
          <a:xfrm>
            <a:off x="556592" y="4859452"/>
            <a:ext cx="1887785" cy="974035"/>
            <a:chOff x="556591" y="1331843"/>
            <a:chExt cx="1887785" cy="974035"/>
          </a:xfrm>
          <a:solidFill>
            <a:srgbClr val="0000CC"/>
          </a:solidFill>
        </p:grpSpPr>
        <p:sp>
          <p:nvSpPr>
            <p:cNvPr id="13" name="Rectangle 12">
              <a:extLst>
                <a:ext uri="{FF2B5EF4-FFF2-40B4-BE49-F238E27FC236}">
                  <a16:creationId xmlns:a16="http://schemas.microsoft.com/office/drawing/2014/main" id="{A7DBD51B-1E9C-459F-BCB4-27588B46D962}"/>
                </a:ext>
              </a:extLst>
            </p:cNvPr>
            <p:cNvSpPr/>
            <p:nvPr/>
          </p:nvSpPr>
          <p:spPr>
            <a:xfrm>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Activity Logs</a:t>
              </a:r>
              <a:br>
                <a:rPr lang="en-US" sz="1400" dirty="0">
                  <a:solidFill>
                    <a:schemeClr val="bg1"/>
                  </a:solidFill>
                  <a:latin typeface="Calibri" panose="020F0502020204030204"/>
                </a:rPr>
              </a:br>
              <a:r>
                <a:rPr lang="en-US" sz="1400" dirty="0">
                  <a:solidFill>
                    <a:schemeClr val="bg1"/>
                  </a:solidFill>
                  <a:latin typeface="Calibri" panose="020F0502020204030204"/>
                </a:rPr>
                <a:t>into Your SIEM</a:t>
              </a:r>
            </a:p>
          </p:txBody>
        </p:sp>
        <p:sp>
          <p:nvSpPr>
            <p:cNvPr id="14" name="Arrow: Right 13">
              <a:extLst>
                <a:ext uri="{FF2B5EF4-FFF2-40B4-BE49-F238E27FC236}">
                  <a16:creationId xmlns:a16="http://schemas.microsoft.com/office/drawing/2014/main" id="{88522D2F-885B-4515-BACF-6D42AC49FE04}"/>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15" name="Group 3">
            <a:extLst>
              <a:ext uri="{FF2B5EF4-FFF2-40B4-BE49-F238E27FC236}">
                <a16:creationId xmlns:a16="http://schemas.microsoft.com/office/drawing/2014/main" id="{4173F378-41E3-4EA7-A77F-EBB7228C22AB}"/>
              </a:ext>
            </a:extLst>
          </p:cNvPr>
          <p:cNvGrpSpPr/>
          <p:nvPr/>
        </p:nvGrpSpPr>
        <p:grpSpPr>
          <a:xfrm>
            <a:off x="556592" y="3679100"/>
            <a:ext cx="1887785" cy="974035"/>
            <a:chOff x="556591" y="1331843"/>
            <a:chExt cx="1887785" cy="974035"/>
          </a:xfrm>
          <a:solidFill>
            <a:srgbClr val="0000CC"/>
          </a:solidFill>
        </p:grpSpPr>
        <p:sp>
          <p:nvSpPr>
            <p:cNvPr id="16" name="Rectangle 15">
              <a:extLst>
                <a:ext uri="{FF2B5EF4-FFF2-40B4-BE49-F238E27FC236}">
                  <a16:creationId xmlns:a16="http://schemas.microsoft.com/office/drawing/2014/main" id="{A8EA0E63-9E75-4C4C-87D1-F0B306BBB708}"/>
                </a:ext>
              </a:extLst>
            </p:cNvPr>
            <p:cNvSpPr/>
            <p:nvPr/>
          </p:nvSpPr>
          <p:spPr>
            <a:xfrm>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FS-ISAC</a:t>
              </a:r>
              <a:br>
                <a:rPr lang="en-US" sz="1400" dirty="0">
                  <a:solidFill>
                    <a:schemeClr val="bg1"/>
                  </a:solidFill>
                  <a:latin typeface="Calibri" panose="020F0502020204030204"/>
                </a:rPr>
              </a:br>
              <a:r>
                <a:rPr lang="en-US" sz="1400" dirty="0">
                  <a:solidFill>
                    <a:schemeClr val="bg1"/>
                  </a:solidFill>
                  <a:latin typeface="Calibri" panose="020F0502020204030204"/>
                </a:rPr>
                <a:t>SIEM</a:t>
              </a:r>
            </a:p>
          </p:txBody>
        </p:sp>
        <p:sp>
          <p:nvSpPr>
            <p:cNvPr id="17" name="Arrow: Right 16">
              <a:extLst>
                <a:ext uri="{FF2B5EF4-FFF2-40B4-BE49-F238E27FC236}">
                  <a16:creationId xmlns:a16="http://schemas.microsoft.com/office/drawing/2014/main" id="{1029C325-74F0-4CCB-9658-908B3097B1B2}"/>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prstClr val="white"/>
                </a:solidFill>
                <a:latin typeface="Calibri" panose="020F0502020204030204"/>
              </a:endParaRPr>
            </a:p>
          </p:txBody>
        </p:sp>
      </p:grpSp>
      <p:grpSp>
        <p:nvGrpSpPr>
          <p:cNvPr id="9" name="Group 2">
            <a:extLst>
              <a:ext uri="{FF2B5EF4-FFF2-40B4-BE49-F238E27FC236}">
                <a16:creationId xmlns:a16="http://schemas.microsoft.com/office/drawing/2014/main" id="{EC916493-F1BC-4E0D-9F00-669683DAFA94}"/>
              </a:ext>
            </a:extLst>
          </p:cNvPr>
          <p:cNvGrpSpPr/>
          <p:nvPr/>
        </p:nvGrpSpPr>
        <p:grpSpPr>
          <a:xfrm>
            <a:off x="556592" y="2498747"/>
            <a:ext cx="1887785" cy="974035"/>
            <a:chOff x="556591" y="1331843"/>
            <a:chExt cx="1887785" cy="974035"/>
          </a:xfrm>
          <a:solidFill>
            <a:srgbClr val="0000CC"/>
          </a:solidFill>
        </p:grpSpPr>
        <p:sp>
          <p:nvSpPr>
            <p:cNvPr id="10" name="Rectangle 9">
              <a:extLst>
                <a:ext uri="{FF2B5EF4-FFF2-40B4-BE49-F238E27FC236}">
                  <a16:creationId xmlns:a16="http://schemas.microsoft.com/office/drawing/2014/main" id="{BD5FFB05-FE3B-4ED0-B17E-C071CA023CCE}"/>
                </a:ext>
              </a:extLst>
            </p:cNvPr>
            <p:cNvSpPr/>
            <p:nvPr/>
          </p:nvSpPr>
          <p:spPr>
            <a:xfrm>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Audits / </a:t>
              </a:r>
              <a:br>
                <a:rPr lang="en-US" sz="1400" dirty="0">
                  <a:solidFill>
                    <a:schemeClr val="bg1"/>
                  </a:solidFill>
                  <a:latin typeface="Calibri" panose="020F0502020204030204"/>
                </a:rPr>
              </a:br>
              <a:r>
                <a:rPr lang="en-US" sz="1400" dirty="0">
                  <a:solidFill>
                    <a:schemeClr val="bg1"/>
                  </a:solidFill>
                  <a:latin typeface="Calibri" panose="020F0502020204030204"/>
                </a:rPr>
                <a:t>Examinations</a:t>
              </a:r>
            </a:p>
          </p:txBody>
        </p:sp>
        <p:sp>
          <p:nvSpPr>
            <p:cNvPr id="11" name="Arrow: Right 10">
              <a:extLst>
                <a:ext uri="{FF2B5EF4-FFF2-40B4-BE49-F238E27FC236}">
                  <a16:creationId xmlns:a16="http://schemas.microsoft.com/office/drawing/2014/main" id="{29A574E5-B5B3-4566-A234-8B2D72CF7BEA}"/>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grpSp>
        <p:nvGrpSpPr>
          <p:cNvPr id="8" name="Group 1">
            <a:extLst>
              <a:ext uri="{FF2B5EF4-FFF2-40B4-BE49-F238E27FC236}">
                <a16:creationId xmlns:a16="http://schemas.microsoft.com/office/drawing/2014/main" id="{551F9F1A-A694-4543-8FB4-54AD80FFAE60}"/>
              </a:ext>
            </a:extLst>
          </p:cNvPr>
          <p:cNvGrpSpPr/>
          <p:nvPr/>
        </p:nvGrpSpPr>
        <p:grpSpPr>
          <a:xfrm>
            <a:off x="556592" y="1318394"/>
            <a:ext cx="1887785" cy="974035"/>
            <a:chOff x="556591" y="1331843"/>
            <a:chExt cx="1887785" cy="974035"/>
          </a:xfrm>
          <a:solidFill>
            <a:srgbClr val="0000CC"/>
          </a:solidFill>
        </p:grpSpPr>
        <p:sp>
          <p:nvSpPr>
            <p:cNvPr id="6" name="Rectangle 5">
              <a:extLst>
                <a:ext uri="{FF2B5EF4-FFF2-40B4-BE49-F238E27FC236}">
                  <a16:creationId xmlns:a16="http://schemas.microsoft.com/office/drawing/2014/main" id="{9B444903-EEBE-4BCB-A75C-AC7BBB27DCE1}"/>
                </a:ext>
              </a:extLst>
            </p:cNvPr>
            <p:cNvSpPr/>
            <p:nvPr/>
          </p:nvSpPr>
          <p:spPr>
            <a:xfrm>
              <a:off x="556591" y="1331843"/>
              <a:ext cx="1159566" cy="9740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r>
                <a:rPr lang="en-US" sz="1400" dirty="0">
                  <a:solidFill>
                    <a:schemeClr val="bg1"/>
                  </a:solidFill>
                  <a:latin typeface="Calibri" panose="020F0502020204030204"/>
                </a:rPr>
                <a:t>EDR</a:t>
              </a:r>
            </a:p>
          </p:txBody>
        </p:sp>
        <p:sp>
          <p:nvSpPr>
            <p:cNvPr id="7" name="Arrow: Right 6">
              <a:extLst>
                <a:ext uri="{FF2B5EF4-FFF2-40B4-BE49-F238E27FC236}">
                  <a16:creationId xmlns:a16="http://schemas.microsoft.com/office/drawing/2014/main" id="{2FF382EE-8427-4C23-88A1-57AE508B1301}"/>
                </a:ext>
              </a:extLst>
            </p:cNvPr>
            <p:cNvSpPr/>
            <p:nvPr/>
          </p:nvSpPr>
          <p:spPr>
            <a:xfrm>
              <a:off x="1716157" y="1379135"/>
              <a:ext cx="728219" cy="879450"/>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8">
                <a:defRPr/>
              </a:pPr>
              <a:endParaRPr lang="en-US" dirty="0">
                <a:solidFill>
                  <a:schemeClr val="bg1"/>
                </a:solidFill>
                <a:latin typeface="Calibri" panose="020F0502020204030204"/>
              </a:endParaRPr>
            </a:p>
          </p:txBody>
        </p:sp>
      </p:grpSp>
      <p:pic>
        <p:nvPicPr>
          <p:cNvPr id="66" name="Picture 65" descr="Shape&#10;&#10;Description automatically generated with medium confidence">
            <a:extLst>
              <a:ext uri="{FF2B5EF4-FFF2-40B4-BE49-F238E27FC236}">
                <a16:creationId xmlns:a16="http://schemas.microsoft.com/office/drawing/2014/main" id="{9A6C5CC7-461F-4220-988C-47D48B6118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969" y="484157"/>
            <a:ext cx="1446468" cy="380828"/>
          </a:xfrm>
          <a:prstGeom prst="rect">
            <a:avLst/>
          </a:prstGeom>
        </p:spPr>
      </p:pic>
      <p:sp>
        <p:nvSpPr>
          <p:cNvPr id="2" name="TextBox 1">
            <a:extLst>
              <a:ext uri="{FF2B5EF4-FFF2-40B4-BE49-F238E27FC236}">
                <a16:creationId xmlns:a16="http://schemas.microsoft.com/office/drawing/2014/main" id="{00E56337-0756-4522-A0AD-9C26B581291B}"/>
              </a:ext>
            </a:extLst>
          </p:cNvPr>
          <p:cNvSpPr txBox="1"/>
          <p:nvPr/>
        </p:nvSpPr>
        <p:spPr>
          <a:xfrm>
            <a:off x="44327" y="95626"/>
            <a:ext cx="4800097" cy="584775"/>
          </a:xfrm>
          <a:prstGeom prst="rect">
            <a:avLst/>
          </a:prstGeom>
          <a:noFill/>
        </p:spPr>
        <p:txBody>
          <a:bodyPr wrap="none" rtlCol="0">
            <a:spAutoFit/>
          </a:bodyPr>
          <a:lstStyle>
            <a:defPPr>
              <a:defRPr lang="en-US"/>
            </a:defPPr>
            <a:lvl1pPr>
              <a:defRPr u="sng">
                <a:solidFill>
                  <a:srgbClr val="C00000"/>
                </a:solidFill>
              </a:defRPr>
            </a:lvl1pPr>
          </a:lstStyle>
          <a:p>
            <a:pPr defTabSz="914428">
              <a:defRPr/>
            </a:pPr>
            <a:r>
              <a:rPr lang="en-US" sz="3200" dirty="0">
                <a:solidFill>
                  <a:srgbClr val="0000CC"/>
                </a:solidFill>
                <a:latin typeface="Calibri" panose="020F0502020204030204"/>
              </a:rPr>
              <a:t>Community Bank Zero Trust</a:t>
            </a:r>
          </a:p>
        </p:txBody>
      </p:sp>
      <p:sp>
        <p:nvSpPr>
          <p:cNvPr id="3" name="TextBox 2">
            <a:extLst>
              <a:ext uri="{FF2B5EF4-FFF2-40B4-BE49-F238E27FC236}">
                <a16:creationId xmlns:a16="http://schemas.microsoft.com/office/drawing/2014/main" id="{1D5F6B3A-5E38-4B8E-8A44-B33F9491F12C}"/>
              </a:ext>
            </a:extLst>
          </p:cNvPr>
          <p:cNvSpPr txBox="1"/>
          <p:nvPr/>
        </p:nvSpPr>
        <p:spPr>
          <a:xfrm>
            <a:off x="7038925" y="368300"/>
            <a:ext cx="1835567" cy="369332"/>
          </a:xfrm>
          <a:prstGeom prst="rect">
            <a:avLst/>
          </a:prstGeom>
          <a:noFill/>
        </p:spPr>
        <p:txBody>
          <a:bodyPr wrap="none" rtlCol="0">
            <a:spAutoFit/>
          </a:bodyPr>
          <a:lstStyle/>
          <a:p>
            <a:pPr defTabSz="914428">
              <a:defRPr/>
            </a:pPr>
            <a:r>
              <a:rPr lang="en-US" dirty="0">
                <a:latin typeface="Calibri" panose="020F0502020204030204"/>
              </a:rPr>
              <a:t>“Trust Algorithm”</a:t>
            </a:r>
          </a:p>
        </p:txBody>
      </p:sp>
      <p:cxnSp>
        <p:nvCxnSpPr>
          <p:cNvPr id="5" name="Straight Connector 4">
            <a:extLst>
              <a:ext uri="{FF2B5EF4-FFF2-40B4-BE49-F238E27FC236}">
                <a16:creationId xmlns:a16="http://schemas.microsoft.com/office/drawing/2014/main" id="{BFBC5F7A-B28B-4A32-83BD-A2E82A75C5CD}"/>
              </a:ext>
            </a:extLst>
          </p:cNvPr>
          <p:cNvCxnSpPr>
            <a:endCxn id="3" idx="1"/>
          </p:cNvCxnSpPr>
          <p:nvPr/>
        </p:nvCxnSpPr>
        <p:spPr>
          <a:xfrm flipV="1">
            <a:off x="6324600" y="552966"/>
            <a:ext cx="714325" cy="812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lowchart: Magnetic Disk 3">
            <a:extLst>
              <a:ext uri="{FF2B5EF4-FFF2-40B4-BE49-F238E27FC236}">
                <a16:creationId xmlns:a16="http://schemas.microsoft.com/office/drawing/2014/main" id="{E10D8C38-58BF-3DA4-D97F-F5C39838C31B}"/>
              </a:ext>
            </a:extLst>
          </p:cNvPr>
          <p:cNvSpPr/>
          <p:nvPr/>
        </p:nvSpPr>
        <p:spPr>
          <a:xfrm>
            <a:off x="8024812" y="4210614"/>
            <a:ext cx="1118959" cy="1075761"/>
          </a:xfrm>
          <a:prstGeom prst="flowChartMagneticDisk">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28">
              <a:defRPr/>
            </a:pPr>
            <a:r>
              <a:rPr lang="en-US" sz="1400" dirty="0">
                <a:solidFill>
                  <a:prstClr val="black"/>
                </a:solidFill>
                <a:latin typeface="Calibri" panose="020F0502020204030204"/>
              </a:rPr>
              <a:t>Resource</a:t>
            </a:r>
            <a:br>
              <a:rPr lang="en-US" sz="1400" dirty="0">
                <a:solidFill>
                  <a:prstClr val="black"/>
                </a:solidFill>
                <a:latin typeface="Calibri" panose="020F0502020204030204"/>
              </a:rPr>
            </a:br>
            <a:r>
              <a:rPr lang="en-US" sz="1100" dirty="0">
                <a:solidFill>
                  <a:prstClr val="black"/>
                </a:solidFill>
                <a:latin typeface="Calibri" panose="020F0502020204030204"/>
              </a:rPr>
              <a:t>(System, Data, Application)</a:t>
            </a:r>
            <a:endParaRPr lang="en-US" sz="1400" dirty="0">
              <a:solidFill>
                <a:prstClr val="black"/>
              </a:solidFill>
              <a:latin typeface="Calibri" panose="020F0502020204030204"/>
            </a:endParaRPr>
          </a:p>
        </p:txBody>
      </p:sp>
    </p:spTree>
    <p:extLst>
      <p:ext uri="{BB962C8B-B14F-4D97-AF65-F5344CB8AC3E}">
        <p14:creationId xmlns:p14="http://schemas.microsoft.com/office/powerpoint/2010/main" val="18240811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2A6B8-1B8C-F569-7A4F-CCACAB1B4A27}"/>
              </a:ext>
            </a:extLst>
          </p:cNvPr>
          <p:cNvSpPr>
            <a:spLocks noGrp="1"/>
          </p:cNvSpPr>
          <p:nvPr>
            <p:ph type="title"/>
          </p:nvPr>
        </p:nvSpPr>
        <p:spPr/>
        <p:txBody>
          <a:bodyPr/>
          <a:lstStyle/>
          <a:p>
            <a:r>
              <a:rPr lang="en-US" dirty="0"/>
              <a:t>IAM Risks</a:t>
            </a:r>
          </a:p>
        </p:txBody>
      </p:sp>
      <p:sp>
        <p:nvSpPr>
          <p:cNvPr id="3" name="Content Placeholder 2">
            <a:extLst>
              <a:ext uri="{FF2B5EF4-FFF2-40B4-BE49-F238E27FC236}">
                <a16:creationId xmlns:a16="http://schemas.microsoft.com/office/drawing/2014/main" id="{AA26181B-9643-F6E1-DC01-8692D60EA4D3}"/>
              </a:ext>
            </a:extLst>
          </p:cNvPr>
          <p:cNvSpPr>
            <a:spLocks noGrp="1"/>
          </p:cNvSpPr>
          <p:nvPr>
            <p:ph idx="1"/>
          </p:nvPr>
        </p:nvSpPr>
        <p:spPr/>
        <p:txBody>
          <a:bodyPr/>
          <a:lstStyle/>
          <a:p>
            <a:r>
              <a:rPr lang="en-US" dirty="0"/>
              <a:t>Password Management</a:t>
            </a:r>
          </a:p>
          <a:p>
            <a:r>
              <a:rPr lang="en-US" dirty="0"/>
              <a:t>Need-to-Know Access Issues</a:t>
            </a:r>
          </a:p>
          <a:p>
            <a:pPr lvl="1"/>
            <a:r>
              <a:rPr lang="en-US" dirty="0"/>
              <a:t>Over Access to Assets (Security)</a:t>
            </a:r>
          </a:p>
          <a:p>
            <a:pPr lvl="1"/>
            <a:r>
              <a:rPr lang="en-US" dirty="0"/>
              <a:t>Inadequate Access to Assets (Operational - Productivity)</a:t>
            </a:r>
          </a:p>
          <a:p>
            <a:pPr lvl="1"/>
            <a:r>
              <a:rPr lang="en-US" dirty="0"/>
              <a:t>Denial of Service when IAM doesn’t work (Availability)</a:t>
            </a:r>
          </a:p>
          <a:p>
            <a:pPr lvl="1"/>
            <a:r>
              <a:rPr lang="en-US" dirty="0"/>
              <a:t>Ad-hoc access decision-making</a:t>
            </a:r>
          </a:p>
          <a:p>
            <a:r>
              <a:rPr lang="en-US" dirty="0"/>
              <a:t>Termination Processing Issues</a:t>
            </a:r>
          </a:p>
          <a:p>
            <a:pPr lvl="1"/>
            <a:r>
              <a:rPr lang="en-US" dirty="0"/>
              <a:t>Potential Malicious “Insiders”</a:t>
            </a:r>
          </a:p>
          <a:p>
            <a:pPr lvl="1"/>
            <a:r>
              <a:rPr lang="en-US" dirty="0"/>
              <a:t>Inefficient audit process</a:t>
            </a:r>
          </a:p>
          <a:p>
            <a:endParaRPr lang="en-US" dirty="0"/>
          </a:p>
        </p:txBody>
      </p:sp>
    </p:spTree>
    <p:extLst>
      <p:ext uri="{BB962C8B-B14F-4D97-AF65-F5344CB8AC3E}">
        <p14:creationId xmlns:p14="http://schemas.microsoft.com/office/powerpoint/2010/main" val="787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76B9DC9-9EC2-0A14-B820-11E900440A3F}"/>
              </a:ext>
            </a:extLst>
          </p:cNvPr>
          <p:cNvGraphicFramePr/>
          <p:nvPr>
            <p:extLst>
              <p:ext uri="{D42A27DB-BD31-4B8C-83A1-F6EECF244321}">
                <p14:modId xmlns:p14="http://schemas.microsoft.com/office/powerpoint/2010/main" val="2852102961"/>
              </p:ext>
            </p:extLst>
          </p:nvPr>
        </p:nvGraphicFramePr>
        <p:xfrm>
          <a:off x="-355600" y="64854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E8759ED1-F204-155E-5F64-048AE1720A45}"/>
              </a:ext>
            </a:extLst>
          </p:cNvPr>
          <p:cNvSpPr txBox="1"/>
          <p:nvPr/>
        </p:nvSpPr>
        <p:spPr>
          <a:xfrm>
            <a:off x="6096000" y="626822"/>
            <a:ext cx="502605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Providers we’re seeing on the market:</a:t>
            </a:r>
          </a:p>
        </p:txBody>
      </p:sp>
      <p:pic>
        <p:nvPicPr>
          <p:cNvPr id="5" name="Picture 4">
            <a:extLst>
              <a:ext uri="{FF2B5EF4-FFF2-40B4-BE49-F238E27FC236}">
                <a16:creationId xmlns:a16="http://schemas.microsoft.com/office/drawing/2014/main" id="{454FA2AB-85C2-115D-7B61-65133490606E}"/>
              </a:ext>
            </a:extLst>
          </p:cNvPr>
          <p:cNvPicPr>
            <a:picLocks noChangeAspect="1"/>
          </p:cNvPicPr>
          <p:nvPr/>
        </p:nvPicPr>
        <p:blipFill>
          <a:blip r:embed="rId8"/>
          <a:stretch>
            <a:fillRect/>
          </a:stretch>
        </p:blipFill>
        <p:spPr>
          <a:xfrm>
            <a:off x="8949388" y="2141959"/>
            <a:ext cx="3161332" cy="797651"/>
          </a:xfrm>
          <a:prstGeom prst="rect">
            <a:avLst/>
          </a:prstGeom>
        </p:spPr>
      </p:pic>
      <p:pic>
        <p:nvPicPr>
          <p:cNvPr id="7" name="Picture 6">
            <a:extLst>
              <a:ext uri="{FF2B5EF4-FFF2-40B4-BE49-F238E27FC236}">
                <a16:creationId xmlns:a16="http://schemas.microsoft.com/office/drawing/2014/main" id="{1829EF72-B4BF-DF57-F1EB-92D3DAB0812F}"/>
              </a:ext>
            </a:extLst>
          </p:cNvPr>
          <p:cNvPicPr>
            <a:picLocks noChangeAspect="1"/>
          </p:cNvPicPr>
          <p:nvPr/>
        </p:nvPicPr>
        <p:blipFill>
          <a:blip r:embed="rId9"/>
          <a:stretch>
            <a:fillRect/>
          </a:stretch>
        </p:blipFill>
        <p:spPr>
          <a:xfrm>
            <a:off x="9226188" y="3533920"/>
            <a:ext cx="2734612" cy="755418"/>
          </a:xfrm>
          <a:prstGeom prst="rect">
            <a:avLst/>
          </a:prstGeom>
        </p:spPr>
      </p:pic>
      <p:pic>
        <p:nvPicPr>
          <p:cNvPr id="9" name="Picture 8">
            <a:extLst>
              <a:ext uri="{FF2B5EF4-FFF2-40B4-BE49-F238E27FC236}">
                <a16:creationId xmlns:a16="http://schemas.microsoft.com/office/drawing/2014/main" id="{013C3D98-BE4C-2712-8C1A-C471F85A413F}"/>
              </a:ext>
            </a:extLst>
          </p:cNvPr>
          <p:cNvPicPr>
            <a:picLocks noChangeAspect="1"/>
          </p:cNvPicPr>
          <p:nvPr/>
        </p:nvPicPr>
        <p:blipFill>
          <a:blip r:embed="rId10"/>
          <a:stretch>
            <a:fillRect/>
          </a:stretch>
        </p:blipFill>
        <p:spPr>
          <a:xfrm>
            <a:off x="7136108" y="2893864"/>
            <a:ext cx="2633012" cy="735538"/>
          </a:xfrm>
          <a:prstGeom prst="rect">
            <a:avLst/>
          </a:prstGeom>
        </p:spPr>
      </p:pic>
      <p:pic>
        <p:nvPicPr>
          <p:cNvPr id="6" name="Picture 5">
            <a:extLst>
              <a:ext uri="{FF2B5EF4-FFF2-40B4-BE49-F238E27FC236}">
                <a16:creationId xmlns:a16="http://schemas.microsoft.com/office/drawing/2014/main" id="{85D0F8B2-CECA-75F6-4F45-F4DAF3EE4734}"/>
              </a:ext>
            </a:extLst>
          </p:cNvPr>
          <p:cNvPicPr>
            <a:picLocks noChangeAspect="1"/>
          </p:cNvPicPr>
          <p:nvPr/>
        </p:nvPicPr>
        <p:blipFill>
          <a:blip r:embed="rId11"/>
          <a:stretch>
            <a:fillRect/>
          </a:stretch>
        </p:blipFill>
        <p:spPr>
          <a:xfrm>
            <a:off x="7136758" y="1039125"/>
            <a:ext cx="2114550" cy="1123950"/>
          </a:xfrm>
          <a:prstGeom prst="rect">
            <a:avLst/>
          </a:prstGeom>
        </p:spPr>
      </p:pic>
      <p:sp>
        <p:nvSpPr>
          <p:cNvPr id="10" name="TextBox 9">
            <a:extLst>
              <a:ext uri="{FF2B5EF4-FFF2-40B4-BE49-F238E27FC236}">
                <a16:creationId xmlns:a16="http://schemas.microsoft.com/office/drawing/2014/main" id="{2477DFE0-4982-FF00-FF5D-03A8A2AEE2FE}"/>
              </a:ext>
            </a:extLst>
          </p:cNvPr>
          <p:cNvSpPr txBox="1"/>
          <p:nvPr/>
        </p:nvSpPr>
        <p:spPr>
          <a:xfrm>
            <a:off x="6560820" y="5237239"/>
            <a:ext cx="62738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https://www.g2.com/categories/identity-and-access-management-iam</a:t>
            </a:r>
          </a:p>
        </p:txBody>
      </p:sp>
      <p:pic>
        <p:nvPicPr>
          <p:cNvPr id="12" name="Picture 11">
            <a:extLst>
              <a:ext uri="{FF2B5EF4-FFF2-40B4-BE49-F238E27FC236}">
                <a16:creationId xmlns:a16="http://schemas.microsoft.com/office/drawing/2014/main" id="{B5A92A5E-3A27-2B8F-636D-42CB48580991}"/>
              </a:ext>
            </a:extLst>
          </p:cNvPr>
          <p:cNvPicPr>
            <a:picLocks noChangeAspect="1"/>
          </p:cNvPicPr>
          <p:nvPr/>
        </p:nvPicPr>
        <p:blipFill>
          <a:blip r:embed="rId12"/>
          <a:stretch>
            <a:fillRect/>
          </a:stretch>
        </p:blipFill>
        <p:spPr>
          <a:xfrm>
            <a:off x="6863413" y="3691515"/>
            <a:ext cx="2085975" cy="1524000"/>
          </a:xfrm>
          <a:prstGeom prst="rect">
            <a:avLst/>
          </a:prstGeom>
        </p:spPr>
      </p:pic>
      <p:sp>
        <p:nvSpPr>
          <p:cNvPr id="11" name="Star: 16 Points 10">
            <a:extLst>
              <a:ext uri="{FF2B5EF4-FFF2-40B4-BE49-F238E27FC236}">
                <a16:creationId xmlns:a16="http://schemas.microsoft.com/office/drawing/2014/main" id="{2E5048DB-BC6D-C68B-24C3-F3D1FD5A1487}"/>
              </a:ext>
            </a:extLst>
          </p:cNvPr>
          <p:cNvSpPr/>
          <p:nvPr/>
        </p:nvSpPr>
        <p:spPr>
          <a:xfrm>
            <a:off x="9226188" y="1039126"/>
            <a:ext cx="542932" cy="508524"/>
          </a:xfrm>
          <a:prstGeom prst="star16">
            <a:avLst/>
          </a:prstGeom>
        </p:spPr>
        <p:style>
          <a:lnRef idx="2">
            <a:schemeClr val="dk1">
              <a:shade val="15000"/>
            </a:schemeClr>
          </a:lnRef>
          <a:fillRef idx="1">
            <a:schemeClr val="dk1"/>
          </a:fillRef>
          <a:effectRef idx="0">
            <a:schemeClr val="dk1"/>
          </a:effectRef>
          <a:fontRef idx="minor">
            <a:schemeClr val="lt1"/>
          </a:fontRef>
        </p:style>
        <p:txBody>
          <a:bodyPr wrap="none" rtlCol="0" anchor="ctr"/>
          <a:lstStyle/>
          <a:p>
            <a:pPr algn="ctr">
              <a:spcBef>
                <a:spcPts val="600"/>
              </a:spcBef>
            </a:pPr>
            <a:endParaRPr lang="en-US" sz="500" b="1" dirty="0"/>
          </a:p>
          <a:p>
            <a:pPr algn="ctr">
              <a:spcBef>
                <a:spcPts val="600"/>
              </a:spcBef>
            </a:pPr>
            <a:r>
              <a:rPr lang="en-US" sz="3600" b="1" dirty="0"/>
              <a:t>*</a:t>
            </a:r>
            <a:endParaRPr lang="en-US" sz="1000" b="1" dirty="0"/>
          </a:p>
        </p:txBody>
      </p:sp>
    </p:spTree>
    <p:extLst>
      <p:ext uri="{BB962C8B-B14F-4D97-AF65-F5344CB8AC3E}">
        <p14:creationId xmlns:p14="http://schemas.microsoft.com/office/powerpoint/2010/main" val="10914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6F761E23-2899-4738-9B95-68B6D65A153C}"/>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A8137493-2C84-4E82-9815-2EF4A25C82F6}"/>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1E2F6B3D-B8F8-419D-A174-AC9B65DC631E}"/>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B43734EF-149D-4DE1-9480-B0F644E9977E}"/>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B25486EC-6724-40BA-A99F-846F57AA549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B3B11BC2-C0FF-441B-94C3-BB9A91B6FC85}"/>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43673CEC-6D6A-4DC7-837D-373762CCCD6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71C4DDC6-E750-48FA-864E-077F0CEB0C56}"/>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74863104-0007-454D-A400-135DF198B23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1EAFDB4A-2190-4D7E-ABB6-10501C01DB04}"/>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CC345253-1686-4A93-B800-B545EAEE92E9}"/>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2" grpId="0"/>
      <p:bldP spid="10"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ADB65-2316-B196-DF46-E966F22443C4}"/>
              </a:ext>
            </a:extLst>
          </p:cNvPr>
          <p:cNvSpPr>
            <a:spLocks noGrp="1"/>
          </p:cNvSpPr>
          <p:nvPr>
            <p:ph type="title"/>
          </p:nvPr>
        </p:nvSpPr>
        <p:spPr/>
        <p:txBody>
          <a:bodyPr/>
          <a:lstStyle/>
          <a:p>
            <a:r>
              <a:rPr lang="en-US" dirty="0"/>
              <a:t>Review versus Monitoring</a:t>
            </a:r>
          </a:p>
        </p:txBody>
      </p:sp>
      <p:pic>
        <p:nvPicPr>
          <p:cNvPr id="7" name="Content Placeholder 4">
            <a:extLst>
              <a:ext uri="{FF2B5EF4-FFF2-40B4-BE49-F238E27FC236}">
                <a16:creationId xmlns:a16="http://schemas.microsoft.com/office/drawing/2014/main" id="{2C950ED5-0421-73B9-0B5C-9FEABDDAFB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8499"/>
          <a:stretch/>
        </p:blipFill>
        <p:spPr bwMode="auto">
          <a:xfrm>
            <a:off x="6248400" y="1566609"/>
            <a:ext cx="5563117" cy="372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AE7B127E-5343-E02C-DFB1-366684096F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6200" y="1752600"/>
            <a:ext cx="4115317" cy="4723155"/>
          </a:xfrm>
          <a:prstGeom prst="rect">
            <a:avLst/>
          </a:prstGeom>
        </p:spPr>
      </p:pic>
      <p:pic>
        <p:nvPicPr>
          <p:cNvPr id="10" name="Picture 9">
            <a:extLst>
              <a:ext uri="{FF2B5EF4-FFF2-40B4-BE49-F238E27FC236}">
                <a16:creationId xmlns:a16="http://schemas.microsoft.com/office/drawing/2014/main" id="{1568F898-50BF-0719-8AC8-4D4B3BA97452}"/>
              </a:ext>
            </a:extLst>
          </p:cNvPr>
          <p:cNvPicPr>
            <a:picLocks noChangeAspect="1"/>
          </p:cNvPicPr>
          <p:nvPr/>
        </p:nvPicPr>
        <p:blipFill>
          <a:blip r:embed="rId5"/>
          <a:stretch>
            <a:fillRect/>
          </a:stretch>
        </p:blipFill>
        <p:spPr>
          <a:xfrm>
            <a:off x="418583" y="2667000"/>
            <a:ext cx="5278873" cy="3457575"/>
          </a:xfrm>
          <a:prstGeom prst="rect">
            <a:avLst/>
          </a:prstGeom>
        </p:spPr>
      </p:pic>
      <p:pic>
        <p:nvPicPr>
          <p:cNvPr id="11" name="Picture 10" descr="A picture containing text, vector graphics&#10;&#10;Description automatically generated">
            <a:extLst>
              <a:ext uri="{FF2B5EF4-FFF2-40B4-BE49-F238E27FC236}">
                <a16:creationId xmlns:a16="http://schemas.microsoft.com/office/drawing/2014/main" id="{29C2130F-61F1-1D87-CB84-76CBA61FA1C7}"/>
              </a:ext>
            </a:extLst>
          </p:cNvPr>
          <p:cNvPicPr>
            <a:picLocks noChangeAspect="1"/>
          </p:cNvPicPr>
          <p:nvPr/>
        </p:nvPicPr>
        <p:blipFill rotWithShape="1">
          <a:blip r:embed="rId6">
            <a:extLst>
              <a:ext uri="{28A0092B-C50C-407E-A947-70E740481C1C}">
                <a14:useLocalDpi xmlns:a14="http://schemas.microsoft.com/office/drawing/2010/main" val="0"/>
              </a:ext>
            </a:extLst>
          </a:blip>
          <a:srcRect l="14978"/>
          <a:stretch/>
        </p:blipFill>
        <p:spPr>
          <a:xfrm>
            <a:off x="863492" y="2376253"/>
            <a:ext cx="5631054" cy="4207109"/>
          </a:xfrm>
          <a:prstGeom prst="rect">
            <a:avLst/>
          </a:prstGeom>
        </p:spPr>
      </p:pic>
    </p:spTree>
    <p:extLst>
      <p:ext uri="{BB962C8B-B14F-4D97-AF65-F5344CB8AC3E}">
        <p14:creationId xmlns:p14="http://schemas.microsoft.com/office/powerpoint/2010/main" val="250204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2" fill="hold" nodeType="clickEffect">
                                  <p:stCondLst>
                                    <p:cond delay="0"/>
                                  </p:stCondLst>
                                  <p:childTnLst>
                                    <p:anim calcmode="lin" valueType="num">
                                      <p:cBhvr additive="base">
                                        <p:cTn id="20" dur="500"/>
                                        <p:tgtEl>
                                          <p:spTgt spid="7"/>
                                        </p:tgtEl>
                                        <p:attrNameLst>
                                          <p:attrName>ppt_x</p:attrName>
                                        </p:attrNameLst>
                                      </p:cBhvr>
                                      <p:tavLst>
                                        <p:tav tm="0">
                                          <p:val>
                                            <p:strVal val="ppt_x"/>
                                          </p:val>
                                        </p:tav>
                                        <p:tav tm="100000">
                                          <p:val>
                                            <p:strVal val="1+ppt_w/2"/>
                                          </p:val>
                                        </p:tav>
                                      </p:tavLst>
                                    </p:anim>
                                    <p:anim calcmode="lin" valueType="num">
                                      <p:cBhvr additive="base">
                                        <p:cTn id="21" dur="500"/>
                                        <p:tgtEl>
                                          <p:spTgt spid="7"/>
                                        </p:tgtEl>
                                        <p:attrNameLst>
                                          <p:attrName>ppt_y</p:attrName>
                                        </p:attrNameLst>
                                      </p:cBhvr>
                                      <p:tavLst>
                                        <p:tav tm="0">
                                          <p:val>
                                            <p:strVal val="ppt_y"/>
                                          </p:val>
                                        </p:tav>
                                        <p:tav tm="100000">
                                          <p:val>
                                            <p:strVal val="ppt_y"/>
                                          </p:val>
                                        </p:tav>
                                      </p:tavLst>
                                    </p:anim>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50000"/>
            </a:schemeClr>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E531-5297-45AA-82D5-87CD72FF691C}"/>
              </a:ext>
            </a:extLst>
          </p:cNvPr>
          <p:cNvSpPr>
            <a:spLocks noGrp="1"/>
          </p:cNvSpPr>
          <p:nvPr>
            <p:ph type="title"/>
          </p:nvPr>
        </p:nvSpPr>
        <p:spPr/>
        <p:txBody>
          <a:bodyPr/>
          <a:lstStyle/>
          <a:p>
            <a:r>
              <a:rPr lang="en-US" dirty="0"/>
              <a:t>my.infotex.com/obl_082323</a:t>
            </a:r>
          </a:p>
        </p:txBody>
      </p:sp>
      <p:sp>
        <p:nvSpPr>
          <p:cNvPr id="3" name="Content Placeholder 2">
            <a:extLst>
              <a:ext uri="{FF2B5EF4-FFF2-40B4-BE49-F238E27FC236}">
                <a16:creationId xmlns:a16="http://schemas.microsoft.com/office/drawing/2014/main" id="{CF81F17A-09B9-4939-B2A4-FD126775BA6E}"/>
              </a:ext>
            </a:extLst>
          </p:cNvPr>
          <p:cNvSpPr>
            <a:spLocks noGrp="1"/>
          </p:cNvSpPr>
          <p:nvPr>
            <p:ph idx="1"/>
          </p:nvPr>
        </p:nvSpPr>
        <p:spPr>
          <a:xfrm>
            <a:off x="5116710" y="1704173"/>
            <a:ext cx="6217920" cy="1142999"/>
          </a:xfrm>
        </p:spPr>
        <p:txBody>
          <a:bodyPr>
            <a:normAutofit/>
          </a:bodyPr>
          <a:lstStyle/>
          <a:p>
            <a:r>
              <a:rPr lang="en-US" dirty="0"/>
              <a:t>IAM Products Review</a:t>
            </a:r>
          </a:p>
          <a:p>
            <a:endParaRPr lang="en-US" dirty="0"/>
          </a:p>
          <a:p>
            <a:endParaRPr lang="en-US" dirty="0"/>
          </a:p>
        </p:txBody>
      </p:sp>
      <p:pic>
        <p:nvPicPr>
          <p:cNvPr id="9" name="Picture 8">
            <a:extLst>
              <a:ext uri="{FF2B5EF4-FFF2-40B4-BE49-F238E27FC236}">
                <a16:creationId xmlns:a16="http://schemas.microsoft.com/office/drawing/2014/main" id="{32FBD0C2-0439-4638-8226-BCAE9C2B19A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925912" y="3276947"/>
            <a:ext cx="3333749" cy="3455345"/>
          </a:xfrm>
          <a:prstGeom prst="rect">
            <a:avLst/>
          </a:prstGeom>
        </p:spPr>
      </p:pic>
      <p:pic>
        <p:nvPicPr>
          <p:cNvPr id="11" name="Picture 10">
            <a:extLst>
              <a:ext uri="{FF2B5EF4-FFF2-40B4-BE49-F238E27FC236}">
                <a16:creationId xmlns:a16="http://schemas.microsoft.com/office/drawing/2014/main" id="{581576EE-099E-424F-B80C-CA7A8945236B}"/>
              </a:ext>
            </a:extLst>
          </p:cNvPr>
          <p:cNvPicPr>
            <a:picLocks noChangeAspect="1"/>
          </p:cNvPicPr>
          <p:nvPr/>
        </p:nvPicPr>
        <p:blipFill rotWithShape="1">
          <a:blip r:embed="rId4">
            <a:clrChange>
              <a:clrFrom>
                <a:srgbClr val="FFFFFF"/>
              </a:clrFrom>
              <a:clrTo>
                <a:srgbClr val="FFFFFF">
                  <a:alpha val="0"/>
                </a:srgbClr>
              </a:clrTo>
            </a:clrChange>
          </a:blip>
          <a:srcRect r="2899"/>
          <a:stretch/>
        </p:blipFill>
        <p:spPr>
          <a:xfrm>
            <a:off x="5507645" y="4074817"/>
            <a:ext cx="3237110" cy="2657475"/>
          </a:xfrm>
          <a:prstGeom prst="rect">
            <a:avLst/>
          </a:prstGeom>
        </p:spPr>
      </p:pic>
    </p:spTree>
    <p:extLst>
      <p:ext uri="{BB962C8B-B14F-4D97-AF65-F5344CB8AC3E}">
        <p14:creationId xmlns:p14="http://schemas.microsoft.com/office/powerpoint/2010/main" val="37908585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28446" y="367468"/>
            <a:ext cx="8153400" cy="1143000"/>
          </a:xfrm>
        </p:spPr>
        <p:txBody>
          <a:bodyPr/>
          <a:lstStyle/>
          <a:p>
            <a:r>
              <a:rPr lang="en-US" sz="5400" dirty="0">
                <a:solidFill>
                  <a:schemeClr val="accent4">
                    <a:lumMod val="50000"/>
                  </a:schemeClr>
                </a:solidFill>
              </a:rPr>
              <a:t>Thank You!</a:t>
            </a:r>
            <a:endParaRPr lang="en-US" b="1" dirty="0">
              <a:solidFill>
                <a:schemeClr val="accent4">
                  <a:lumMod val="50000"/>
                </a:schemeClr>
              </a:solidFill>
            </a:endParaRPr>
          </a:p>
        </p:txBody>
      </p:sp>
      <p:pic>
        <p:nvPicPr>
          <p:cNvPr id="9" name="Picture 8" descr="A picture containing photo, different, computer&#10;&#10;Description automatically generated">
            <a:extLst>
              <a:ext uri="{FF2B5EF4-FFF2-40B4-BE49-F238E27FC236}">
                <a16:creationId xmlns:a16="http://schemas.microsoft.com/office/drawing/2014/main" id="{9C75B1E7-F94B-4F1D-82D9-EC6572D49C1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31536" t="10121" r="31416" b="50000"/>
          <a:stretch/>
        </p:blipFill>
        <p:spPr>
          <a:xfrm>
            <a:off x="1408488" y="2263367"/>
            <a:ext cx="3962400" cy="2399184"/>
          </a:xfrm>
          <a:prstGeom prst="rect">
            <a:avLst/>
          </a:prstGeom>
        </p:spPr>
      </p:pic>
      <p:pic>
        <p:nvPicPr>
          <p:cNvPr id="7" name="Picture 6">
            <a:extLst>
              <a:ext uri="{FF2B5EF4-FFF2-40B4-BE49-F238E27FC236}">
                <a16:creationId xmlns:a16="http://schemas.microsoft.com/office/drawing/2014/main" id="{29B71C02-DA2B-4AFE-80BB-FC9695D5534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79875" y="2263367"/>
            <a:ext cx="3100863" cy="2331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863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BF2FB7-77C6-4C3E-AD41-E3D3F0B2A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156174"/>
            <a:ext cx="1138254" cy="287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A picture containing photo, cake, standing, small&#10;&#10;Description automatically generated">
            <a:extLst>
              <a:ext uri="{FF2B5EF4-FFF2-40B4-BE49-F238E27FC236}">
                <a16:creationId xmlns:a16="http://schemas.microsoft.com/office/drawing/2014/main" id="{22848959-982A-4004-9516-BE12B6C7C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2345" y="3470656"/>
            <a:ext cx="3059947" cy="316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a:extLst>
              <a:ext uri="{FF2B5EF4-FFF2-40B4-BE49-F238E27FC236}">
                <a16:creationId xmlns:a16="http://schemas.microsoft.com/office/drawing/2014/main" id="{270FFCEE-5869-A5B0-BB7A-8B2E004963ED}"/>
              </a:ext>
            </a:extLst>
          </p:cNvPr>
          <p:cNvSpPr/>
          <p:nvPr/>
        </p:nvSpPr>
        <p:spPr>
          <a:xfrm>
            <a:off x="2333625"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prstClr val="white"/>
                </a:solidFill>
                <a:latin typeface="Calibri"/>
              </a:rPr>
              <a:t>Why?</a:t>
            </a: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Hexagon 13">
            <a:extLst>
              <a:ext uri="{FF2B5EF4-FFF2-40B4-BE49-F238E27FC236}">
                <a16:creationId xmlns:a16="http://schemas.microsoft.com/office/drawing/2014/main" id="{99164F8A-2FAC-3059-8B98-643B818CED7C}"/>
              </a:ext>
            </a:extLst>
          </p:cNvPr>
          <p:cNvSpPr/>
          <p:nvPr/>
        </p:nvSpPr>
        <p:spPr>
          <a:xfrm>
            <a:off x="3809807" y="177188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What?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Hexagon 14">
            <a:extLst>
              <a:ext uri="{FF2B5EF4-FFF2-40B4-BE49-F238E27FC236}">
                <a16:creationId xmlns:a16="http://schemas.microsoft.com/office/drawing/2014/main" id="{D2D4343F-83F0-44A5-E567-92BA6D7ECE98}"/>
              </a:ext>
            </a:extLst>
          </p:cNvPr>
          <p:cNvSpPr/>
          <p:nvPr/>
        </p:nvSpPr>
        <p:spPr>
          <a:xfrm>
            <a:off x="5285989" y="2559064"/>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Governance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Hexagon 15">
            <a:extLst>
              <a:ext uri="{FF2B5EF4-FFF2-40B4-BE49-F238E27FC236}">
                <a16:creationId xmlns:a16="http://schemas.microsoft.com/office/drawing/2014/main" id="{683FBCD3-3137-5D5F-7DD2-224B23736F31}"/>
              </a:ext>
            </a:extLst>
          </p:cNvPr>
          <p:cNvSpPr/>
          <p:nvPr/>
        </p:nvSpPr>
        <p:spPr>
          <a:xfrm>
            <a:off x="6800271" y="3346239"/>
            <a:ext cx="1747298" cy="1479535"/>
          </a:xfrm>
          <a:prstGeom prst="hexagon">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lIns="91364" tIns="45678" rIns="91364" bIns="4567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prstClr val="white"/>
                </a:solidFill>
                <a:latin typeface="Calibri"/>
              </a:rPr>
              <a:t>Future</a:t>
            </a: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2294B830-5E16-F422-FB7F-4AE453D7FEDC}"/>
              </a:ext>
            </a:extLst>
          </p:cNvPr>
          <p:cNvSpPr txBox="1"/>
          <p:nvPr/>
        </p:nvSpPr>
        <p:spPr>
          <a:xfrm>
            <a:off x="3118760" y="4471991"/>
            <a:ext cx="329609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42852">
                    <a:lumMod val="75000"/>
                  </a:srgbClr>
                </a:solidFill>
                <a:effectLst/>
                <a:uLnTx/>
                <a:uFillTx/>
                <a:latin typeface="Calibri"/>
                <a:ea typeface="+mn-ea"/>
                <a:cs typeface="+mn-cs"/>
              </a:rPr>
              <a:t>Agenda for This Session!</a:t>
            </a:r>
          </a:p>
        </p:txBody>
      </p:sp>
    </p:spTree>
    <p:extLst>
      <p:ext uri="{BB962C8B-B14F-4D97-AF65-F5344CB8AC3E}">
        <p14:creationId xmlns:p14="http://schemas.microsoft.com/office/powerpoint/2010/main" val="259087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6"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resentation-Hexagons">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27061</TotalTime>
  <Words>2550</Words>
  <Application>Microsoft Office PowerPoint</Application>
  <PresentationFormat>Widescreen</PresentationFormat>
  <Paragraphs>473</Paragraphs>
  <Slides>81</Slides>
  <Notes>35</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81</vt:i4>
      </vt:variant>
    </vt:vector>
  </HeadingPairs>
  <TitlesOfParts>
    <vt:vector size="96" baseType="lpstr">
      <vt:lpstr>AppleSystemUIFont</vt:lpstr>
      <vt:lpstr>Arial</vt:lpstr>
      <vt:lpstr>Calibri</vt:lpstr>
      <vt:lpstr>Courier New</vt:lpstr>
      <vt:lpstr>Slack-Lato</vt:lpstr>
      <vt:lpstr>Sohne-Buch</vt:lpstr>
      <vt:lpstr>Sohne-Halbfett</vt:lpstr>
      <vt:lpstr>Symbol</vt:lpstr>
      <vt:lpstr>Tahoma</vt:lpstr>
      <vt:lpstr>Times New Roman</vt:lpstr>
      <vt:lpstr>Wingdings</vt:lpstr>
      <vt:lpstr>2_Office Theme</vt:lpstr>
      <vt:lpstr>1_Presentation-Hexagons</vt:lpstr>
      <vt:lpstr>1_Office Theme</vt:lpstr>
      <vt:lpstr>Custom Design</vt:lpstr>
      <vt:lpstr>PowerPoint Presentation</vt:lpstr>
      <vt:lpstr>Jon Waldman</vt:lpstr>
      <vt:lpstr>Dan  Hadaway</vt:lpstr>
      <vt:lpstr>User Access</vt:lpstr>
      <vt:lpstr>Principle of Least Privilege (PoLP)</vt:lpstr>
      <vt:lpstr>Need to Know</vt:lpstr>
      <vt:lpstr>Good news:  Banks . . . </vt:lpstr>
      <vt:lpstr>Review versus Monitoring</vt:lpstr>
      <vt:lpstr>PowerPoint Presentation</vt:lpstr>
      <vt:lpstr>First Bank of Nowhere</vt:lpstr>
      <vt:lpstr>PowerPoint Presentation</vt:lpstr>
      <vt:lpstr>PowerPoint Presentation</vt:lpstr>
      <vt:lpstr>Access Creep Alias Privilege Creep or Entitlement Creep</vt:lpstr>
      <vt:lpstr>Access Creep Risks</vt:lpstr>
      <vt:lpstr>Access Creep Mitigation</vt:lpstr>
      <vt:lpstr>What does the FFIEC say?</vt:lpstr>
      <vt:lpstr>PowerPoint Presentation</vt:lpstr>
      <vt:lpstr>High Risk Users</vt:lpstr>
      <vt:lpstr>Summary:</vt:lpstr>
      <vt:lpstr>Review applies to two:</vt:lpstr>
      <vt:lpstr>Use</vt:lpstr>
      <vt:lpstr>Use</vt:lpstr>
      <vt:lpstr>Job Changes</vt:lpstr>
      <vt:lpstr>Review</vt:lpstr>
      <vt:lpstr>Review</vt:lpstr>
      <vt:lpstr>Segregation</vt:lpstr>
      <vt:lpstr>PowerPoint Presentation</vt:lpstr>
      <vt:lpstr>PowerPoint Presentation</vt:lpstr>
      <vt:lpstr>What is user access?</vt:lpstr>
      <vt:lpstr>PowerPoint Presentation</vt:lpstr>
      <vt:lpstr>PowerPoint Presentation</vt:lpstr>
      <vt:lpstr>PowerPoint Presentation</vt:lpstr>
      <vt:lpstr>What is User Access?</vt:lpstr>
      <vt:lpstr>PowerPoint Presentation</vt:lpstr>
      <vt:lpstr>Access Review</vt:lpstr>
      <vt:lpstr>NIST 800-53 (Information Security Controls)</vt:lpstr>
      <vt:lpstr>Which relies on User Access Review</vt:lpstr>
      <vt:lpstr>PowerPoint Presentation</vt:lpstr>
      <vt:lpstr>PowerPoint Presentation</vt:lpstr>
      <vt:lpstr>Where should we start?</vt:lpstr>
      <vt:lpstr>It considers ALL assets</vt:lpstr>
      <vt:lpstr>And then . . . </vt:lpstr>
      <vt:lpstr>Think Bigger Picture</vt:lpstr>
      <vt:lpstr>User Access Governance To-Do’s</vt:lpstr>
      <vt:lpstr>But let’s remember where this all fits in</vt:lpstr>
      <vt:lpstr>PowerPoint Presentation</vt:lpstr>
      <vt:lpstr>Data Ownership Policy</vt:lpstr>
      <vt:lpstr>my.infotex.com/obl_111423</vt:lpstr>
      <vt:lpstr>Password Management Procedure</vt:lpstr>
      <vt:lpstr>my.infotex.com/obl_111423</vt:lpstr>
      <vt:lpstr>Access Management Procedure</vt:lpstr>
      <vt:lpstr>my.infotex.com/obl_111423</vt:lpstr>
      <vt:lpstr>Data Ownership Terminology</vt:lpstr>
      <vt:lpstr>“Meta” Review Process</vt:lpstr>
      <vt:lpstr>Generic Review Process</vt:lpstr>
      <vt:lpstr>Active Directory:  Group Access</vt:lpstr>
      <vt:lpstr>Active Directory:  Group Access</vt:lpstr>
      <vt:lpstr>Active Directory:  Group Access</vt:lpstr>
      <vt:lpstr>Meanwhile, 365</vt:lpstr>
      <vt:lpstr>Duo Mobile</vt:lpstr>
      <vt:lpstr>Cloudflare</vt:lpstr>
      <vt:lpstr>VPN</vt:lpstr>
      <vt:lpstr>Manual Review Checklists</vt:lpstr>
      <vt:lpstr>my.infotex.com/obl_111423</vt:lpstr>
      <vt:lpstr>Leverage Technology</vt:lpstr>
      <vt:lpstr>User Access Review Solutions</vt:lpstr>
      <vt:lpstr>my.infotex.com/obl_111423</vt:lpstr>
      <vt:lpstr>What are YOU doing?</vt:lpstr>
      <vt:lpstr>PowerPoint Presentation</vt:lpstr>
      <vt:lpstr>PowerPoint Presentation</vt:lpstr>
      <vt:lpstr>Two Future Considerations</vt:lpstr>
      <vt:lpstr>To SSO or Not</vt:lpstr>
      <vt:lpstr>2023 Verizon DBIR Report</vt:lpstr>
      <vt:lpstr>What’s your take?</vt:lpstr>
      <vt:lpstr>PowerPoint Presentation</vt:lpstr>
      <vt:lpstr>PowerPoint Presentation</vt:lpstr>
      <vt:lpstr>PowerPoint Presentation</vt:lpstr>
      <vt:lpstr>IAM Risks</vt:lpstr>
      <vt:lpstr>PowerPoint Presentation</vt:lpstr>
      <vt:lpstr>my.infotex.com/obl_082323</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 Hadaway</dc:creator>
  <cp:lastModifiedBy>Dan Hadaway</cp:lastModifiedBy>
  <cp:revision>916</cp:revision>
  <cp:lastPrinted>2023-08-21T09:55:33Z</cp:lastPrinted>
  <dcterms:created xsi:type="dcterms:W3CDTF">2020-02-27T20:49:22Z</dcterms:created>
  <dcterms:modified xsi:type="dcterms:W3CDTF">2023-11-12T17:34:46Z</dcterms:modified>
</cp:coreProperties>
</file>